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Black"/>
      <p:bold r:id="rId22"/>
      <p:boldItalic r:id="rId23"/>
    </p:embeddedFont>
    <p:embeddedFont>
      <p:font typeface="Montserrat"/>
      <p:regular r:id="rId24"/>
      <p:bold r:id="rId25"/>
      <p:italic r:id="rId26"/>
      <p:boldItalic r:id="rId27"/>
    </p:embeddedFont>
    <p:embeddedFont>
      <p:font typeface="Bebas Neue"/>
      <p:regular r:id="rId28"/>
    </p:embeddedFont>
    <p:embeddedFont>
      <p:font typeface="Average"/>
      <p:regular r:id="rId29"/>
    </p:embeddedFont>
    <p:embeddedFont>
      <p:font typeface="PT Sans"/>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lack-bold.fntdata"/><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font" Target="fonts/MontserratBlack-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BebasNeue-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bold.fntdata"/><Relationship Id="rId30" Type="http://schemas.openxmlformats.org/officeDocument/2006/relationships/font" Target="fonts/PTSans-regular.fntdata"/><Relationship Id="rId11" Type="http://schemas.openxmlformats.org/officeDocument/2006/relationships/slide" Target="slides/slide6.xml"/><Relationship Id="rId33" Type="http://schemas.openxmlformats.org/officeDocument/2006/relationships/font" Target="fonts/PTSans-boldItalic.fntdata"/><Relationship Id="rId10" Type="http://schemas.openxmlformats.org/officeDocument/2006/relationships/slide" Target="slides/slide5.xml"/><Relationship Id="rId32" Type="http://schemas.openxmlformats.org/officeDocument/2006/relationships/font" Target="fonts/PTSans-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 name="Shape 1230"/>
        <p:cNvGrpSpPr/>
        <p:nvPr/>
      </p:nvGrpSpPr>
      <p:grpSpPr>
        <a:xfrm>
          <a:off x="0" y="0"/>
          <a:ext cx="0" cy="0"/>
          <a:chOff x="0" y="0"/>
          <a:chExt cx="0" cy="0"/>
        </a:xfrm>
      </p:grpSpPr>
      <p:sp>
        <p:nvSpPr>
          <p:cNvPr id="1231" name="Google Shape;123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2" name="Google Shape;123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5" name="Google Shape;132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0" name="Shape 1340"/>
        <p:cNvGrpSpPr/>
        <p:nvPr/>
      </p:nvGrpSpPr>
      <p:grpSpPr>
        <a:xfrm>
          <a:off x="0" y="0"/>
          <a:ext cx="0" cy="0"/>
          <a:chOff x="0" y="0"/>
          <a:chExt cx="0" cy="0"/>
        </a:xfrm>
      </p:grpSpPr>
      <p:sp>
        <p:nvSpPr>
          <p:cNvPr id="1341" name="Google Shape;134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2" name="Google Shape;134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1" name="Google Shape;135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0" name="Google Shape;136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2" name="Shape 1372"/>
        <p:cNvGrpSpPr/>
        <p:nvPr/>
      </p:nvGrpSpPr>
      <p:grpSpPr>
        <a:xfrm>
          <a:off x="0" y="0"/>
          <a:ext cx="0" cy="0"/>
          <a:chOff x="0" y="0"/>
          <a:chExt cx="0" cy="0"/>
        </a:xfrm>
      </p:grpSpPr>
      <p:sp>
        <p:nvSpPr>
          <p:cNvPr id="1373" name="Google Shape;137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4" name="Google Shape;137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6" name="Google Shape;138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8" name="Shape 1398"/>
        <p:cNvGrpSpPr/>
        <p:nvPr/>
      </p:nvGrpSpPr>
      <p:grpSpPr>
        <a:xfrm>
          <a:off x="0" y="0"/>
          <a:ext cx="0" cy="0"/>
          <a:chOff x="0" y="0"/>
          <a:chExt cx="0" cy="0"/>
        </a:xfrm>
      </p:grpSpPr>
      <p:sp>
        <p:nvSpPr>
          <p:cNvPr id="1399" name="Google Shape;139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0" name="Google Shape;140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 name="Shape 1237"/>
        <p:cNvGrpSpPr/>
        <p:nvPr/>
      </p:nvGrpSpPr>
      <p:grpSpPr>
        <a:xfrm>
          <a:off x="0" y="0"/>
          <a:ext cx="0" cy="0"/>
          <a:chOff x="0" y="0"/>
          <a:chExt cx="0" cy="0"/>
        </a:xfrm>
      </p:grpSpPr>
      <p:sp>
        <p:nvSpPr>
          <p:cNvPr id="1238" name="Google Shape;123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9" name="Google Shape;123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5" name="Google Shape;124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8" name="Google Shape;125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2" name="Shape 1272"/>
        <p:cNvGrpSpPr/>
        <p:nvPr/>
      </p:nvGrpSpPr>
      <p:grpSpPr>
        <a:xfrm>
          <a:off x="0" y="0"/>
          <a:ext cx="0" cy="0"/>
          <a:chOff x="0" y="0"/>
          <a:chExt cx="0" cy="0"/>
        </a:xfrm>
      </p:grpSpPr>
      <p:sp>
        <p:nvSpPr>
          <p:cNvPr id="1273" name="Google Shape;1273;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4" name="Google Shape;127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3" name="Google Shape;128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6" name="Google Shape;129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 name="Shape 1303"/>
        <p:cNvGrpSpPr/>
        <p:nvPr/>
      </p:nvGrpSpPr>
      <p:grpSpPr>
        <a:xfrm>
          <a:off x="0" y="0"/>
          <a:ext cx="0" cy="0"/>
          <a:chOff x="0" y="0"/>
          <a:chExt cx="0" cy="0"/>
        </a:xfrm>
      </p:grpSpPr>
      <p:sp>
        <p:nvSpPr>
          <p:cNvPr id="1304" name="Google Shape;1304;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5" name="Google Shape;130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5" name="Shape 1315"/>
        <p:cNvGrpSpPr/>
        <p:nvPr/>
      </p:nvGrpSpPr>
      <p:grpSpPr>
        <a:xfrm>
          <a:off x="0" y="0"/>
          <a:ext cx="0" cy="0"/>
          <a:chOff x="0" y="0"/>
          <a:chExt cx="0" cy="0"/>
        </a:xfrm>
      </p:grpSpPr>
      <p:sp>
        <p:nvSpPr>
          <p:cNvPr id="1316" name="Google Shape;131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7" name="Google Shape;131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2.png"/><Relationship Id="rId6"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2.png"/><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8" name="Shape 8"/>
        <p:cNvGrpSpPr/>
        <p:nvPr/>
      </p:nvGrpSpPr>
      <p:grpSpPr>
        <a:xfrm>
          <a:off x="0" y="0"/>
          <a:ext cx="0" cy="0"/>
          <a:chOff x="0" y="0"/>
          <a:chExt cx="0" cy="0"/>
        </a:xfrm>
      </p:grpSpPr>
      <p:grpSp>
        <p:nvGrpSpPr>
          <p:cNvPr id="9" name="Google Shape;9;p2"/>
          <p:cNvGrpSpPr/>
          <p:nvPr/>
        </p:nvGrpSpPr>
        <p:grpSpPr>
          <a:xfrm>
            <a:off x="4780389" y="2513200"/>
            <a:ext cx="5036265" cy="4113315"/>
            <a:chOff x="4780389" y="2513200"/>
            <a:chExt cx="5036265" cy="4113315"/>
          </a:xfrm>
        </p:grpSpPr>
        <p:grpSp>
          <p:nvGrpSpPr>
            <p:cNvPr id="10" name="Google Shape;10;p2"/>
            <p:cNvGrpSpPr/>
            <p:nvPr/>
          </p:nvGrpSpPr>
          <p:grpSpPr>
            <a:xfrm>
              <a:off x="4780389" y="2513200"/>
              <a:ext cx="5036265" cy="4113315"/>
              <a:chOff x="4673664" y="2214100"/>
              <a:chExt cx="5036265" cy="4113315"/>
            </a:xfrm>
          </p:grpSpPr>
          <p:sp>
            <p:nvSpPr>
              <p:cNvPr id="11" name="Google Shape;11;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 name="Google Shape;12;p2"/>
              <p:cNvGrpSpPr/>
              <p:nvPr/>
            </p:nvGrpSpPr>
            <p:grpSpPr>
              <a:xfrm>
                <a:off x="4673664" y="2214100"/>
                <a:ext cx="5036265" cy="4113315"/>
                <a:chOff x="4673664" y="2214100"/>
                <a:chExt cx="5036265" cy="4113315"/>
              </a:xfrm>
            </p:grpSpPr>
            <p:grpSp>
              <p:nvGrpSpPr>
                <p:cNvPr id="13" name="Google Shape;13;p2"/>
                <p:cNvGrpSpPr/>
                <p:nvPr/>
              </p:nvGrpSpPr>
              <p:grpSpPr>
                <a:xfrm>
                  <a:off x="4673664" y="2214100"/>
                  <a:ext cx="5036265" cy="4113315"/>
                  <a:chOff x="3825164" y="427025"/>
                  <a:chExt cx="5036265" cy="4113315"/>
                </a:xfrm>
              </p:grpSpPr>
              <p:sp>
                <p:nvSpPr>
                  <p:cNvPr id="14" name="Google Shape;14;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 name="Google Shape;42;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0" name="Google Shape;50;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 name="Google Shape;53;p2"/>
          <p:cNvGrpSpPr/>
          <p:nvPr/>
        </p:nvGrpSpPr>
        <p:grpSpPr>
          <a:xfrm>
            <a:off x="-3382536" y="-1517163"/>
            <a:ext cx="5036265" cy="4113315"/>
            <a:chOff x="4780389" y="2513200"/>
            <a:chExt cx="5036265" cy="4113315"/>
          </a:xfrm>
        </p:grpSpPr>
        <p:grpSp>
          <p:nvGrpSpPr>
            <p:cNvPr id="54" name="Google Shape;54;p2"/>
            <p:cNvGrpSpPr/>
            <p:nvPr/>
          </p:nvGrpSpPr>
          <p:grpSpPr>
            <a:xfrm>
              <a:off x="4780389" y="2513200"/>
              <a:ext cx="5036265" cy="4113315"/>
              <a:chOff x="4673664" y="2214100"/>
              <a:chExt cx="5036265" cy="4113315"/>
            </a:xfrm>
          </p:grpSpPr>
          <p:sp>
            <p:nvSpPr>
              <p:cNvPr id="55" name="Google Shape;55;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 name="Google Shape;56;p2"/>
              <p:cNvGrpSpPr/>
              <p:nvPr/>
            </p:nvGrpSpPr>
            <p:grpSpPr>
              <a:xfrm>
                <a:off x="4673664" y="2214100"/>
                <a:ext cx="5036265" cy="4113315"/>
                <a:chOff x="4673664" y="2214100"/>
                <a:chExt cx="5036265" cy="4113315"/>
              </a:xfrm>
            </p:grpSpPr>
            <p:grpSp>
              <p:nvGrpSpPr>
                <p:cNvPr id="57" name="Google Shape;57;p2"/>
                <p:cNvGrpSpPr/>
                <p:nvPr/>
              </p:nvGrpSpPr>
              <p:grpSpPr>
                <a:xfrm>
                  <a:off x="4673664" y="2214100"/>
                  <a:ext cx="5036265" cy="4113315"/>
                  <a:chOff x="3825164" y="427025"/>
                  <a:chExt cx="5036265" cy="4113315"/>
                </a:xfrm>
              </p:grpSpPr>
              <p:sp>
                <p:nvSpPr>
                  <p:cNvPr id="58" name="Google Shape;58;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 name="Google Shape;86;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94" name="Google Shape;94;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 name="Google Shape;97;p2"/>
          <p:cNvGrpSpPr/>
          <p:nvPr/>
        </p:nvGrpSpPr>
        <p:grpSpPr>
          <a:xfrm>
            <a:off x="274225" y="2188525"/>
            <a:ext cx="76825" cy="76800"/>
            <a:chOff x="3104875" y="1099400"/>
            <a:chExt cx="76825" cy="76800"/>
          </a:xfrm>
        </p:grpSpPr>
        <p:sp>
          <p:nvSpPr>
            <p:cNvPr id="98" name="Google Shape;98;p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 name="Google Shape;100;p2"/>
          <p:cNvGrpSpPr/>
          <p:nvPr/>
        </p:nvGrpSpPr>
        <p:grpSpPr>
          <a:xfrm>
            <a:off x="3783350" y="4781250"/>
            <a:ext cx="76825" cy="76800"/>
            <a:chOff x="3104875" y="1099400"/>
            <a:chExt cx="76825" cy="76800"/>
          </a:xfrm>
        </p:grpSpPr>
        <p:sp>
          <p:nvSpPr>
            <p:cNvPr id="101" name="Google Shape;101;p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 name="Google Shape;103;p2"/>
          <p:cNvGrpSpPr/>
          <p:nvPr/>
        </p:nvGrpSpPr>
        <p:grpSpPr>
          <a:xfrm>
            <a:off x="7034175" y="263575"/>
            <a:ext cx="76825" cy="76800"/>
            <a:chOff x="3104875" y="1099400"/>
            <a:chExt cx="76825" cy="76800"/>
          </a:xfrm>
        </p:grpSpPr>
        <p:sp>
          <p:nvSpPr>
            <p:cNvPr id="104" name="Google Shape;104;p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06" name="Google Shape;106;p2"/>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07" name="Google Shape;107;p2"/>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08" name="Google Shape;108;p2"/>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09" name="Google Shape;109;p2"/>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10" name="Google Shape;110;p2"/>
          <p:cNvPicPr preferRelativeResize="0"/>
          <p:nvPr/>
        </p:nvPicPr>
        <p:blipFill rotWithShape="1">
          <a:blip r:embed="rId6">
            <a:alphaModFix/>
          </a:blip>
          <a:srcRect b="0" l="22008" r="18454" t="0"/>
          <a:stretch/>
        </p:blipFill>
        <p:spPr>
          <a:xfrm rot="-1592621">
            <a:off x="1473480" y="2658333"/>
            <a:ext cx="903663" cy="85381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62" name="Shape 562"/>
        <p:cNvGrpSpPr/>
        <p:nvPr/>
      </p:nvGrpSpPr>
      <p:grpSpPr>
        <a:xfrm>
          <a:off x="0" y="0"/>
          <a:ext cx="0" cy="0"/>
          <a:chOff x="0" y="0"/>
          <a:chExt cx="0" cy="0"/>
        </a:xfrm>
      </p:grpSpPr>
      <p:sp>
        <p:nvSpPr>
          <p:cNvPr id="563" name="Google Shape;563;p11"/>
          <p:cNvSpPr txBox="1"/>
          <p:nvPr>
            <p:ph type="title"/>
          </p:nvPr>
        </p:nvSpPr>
        <p:spPr>
          <a:xfrm>
            <a:off x="2135550" y="1189100"/>
            <a:ext cx="4872900" cy="196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200"/>
              <a:buNone/>
              <a:defRPr sz="15000"/>
            </a:lvl1pPr>
            <a:lvl2pPr lvl="1" algn="ctr">
              <a:lnSpc>
                <a:spcPct val="100000"/>
              </a:lnSpc>
              <a:spcBef>
                <a:spcPts val="0"/>
              </a:spcBef>
              <a:spcAft>
                <a:spcPts val="0"/>
              </a:spcAft>
              <a:buSzPts val="3200"/>
              <a:buNone/>
              <a:defRPr/>
            </a:lvl2pPr>
            <a:lvl3pPr lvl="2" algn="ctr">
              <a:lnSpc>
                <a:spcPct val="100000"/>
              </a:lnSpc>
              <a:spcBef>
                <a:spcPts val="0"/>
              </a:spcBef>
              <a:spcAft>
                <a:spcPts val="0"/>
              </a:spcAft>
              <a:buSzPts val="3200"/>
              <a:buNone/>
              <a:defRPr/>
            </a:lvl3pPr>
            <a:lvl4pPr lvl="3" algn="ctr">
              <a:lnSpc>
                <a:spcPct val="100000"/>
              </a:lnSpc>
              <a:spcBef>
                <a:spcPts val="0"/>
              </a:spcBef>
              <a:spcAft>
                <a:spcPts val="0"/>
              </a:spcAft>
              <a:buSzPts val="3200"/>
              <a:buNone/>
              <a:defRPr/>
            </a:lvl4pPr>
            <a:lvl5pPr lvl="4" algn="ctr">
              <a:lnSpc>
                <a:spcPct val="100000"/>
              </a:lnSpc>
              <a:spcBef>
                <a:spcPts val="0"/>
              </a:spcBef>
              <a:spcAft>
                <a:spcPts val="0"/>
              </a:spcAft>
              <a:buSzPts val="3200"/>
              <a:buNone/>
              <a:defRPr/>
            </a:lvl5pPr>
            <a:lvl6pPr lvl="5" algn="ctr">
              <a:lnSpc>
                <a:spcPct val="100000"/>
              </a:lnSpc>
              <a:spcBef>
                <a:spcPts val="0"/>
              </a:spcBef>
              <a:spcAft>
                <a:spcPts val="0"/>
              </a:spcAft>
              <a:buSzPts val="3200"/>
              <a:buNone/>
              <a:defRPr/>
            </a:lvl6pPr>
            <a:lvl7pPr lvl="6" algn="ctr">
              <a:lnSpc>
                <a:spcPct val="100000"/>
              </a:lnSpc>
              <a:spcBef>
                <a:spcPts val="0"/>
              </a:spcBef>
              <a:spcAft>
                <a:spcPts val="0"/>
              </a:spcAft>
              <a:buSzPts val="3200"/>
              <a:buNone/>
              <a:defRPr/>
            </a:lvl7pPr>
            <a:lvl8pPr lvl="7" algn="ctr">
              <a:lnSpc>
                <a:spcPct val="100000"/>
              </a:lnSpc>
              <a:spcBef>
                <a:spcPts val="0"/>
              </a:spcBef>
              <a:spcAft>
                <a:spcPts val="0"/>
              </a:spcAft>
              <a:buSzPts val="3200"/>
              <a:buNone/>
              <a:defRPr/>
            </a:lvl8pPr>
            <a:lvl9pPr lvl="8" algn="ctr">
              <a:lnSpc>
                <a:spcPct val="100000"/>
              </a:lnSpc>
              <a:spcBef>
                <a:spcPts val="0"/>
              </a:spcBef>
              <a:spcAft>
                <a:spcPts val="0"/>
              </a:spcAft>
              <a:buSzPts val="3200"/>
              <a:buNone/>
              <a:defRPr/>
            </a:lvl9pPr>
          </a:lstStyle>
          <a:p/>
        </p:txBody>
      </p:sp>
      <p:sp>
        <p:nvSpPr>
          <p:cNvPr id="564" name="Google Shape;564;p11"/>
          <p:cNvSpPr txBox="1"/>
          <p:nvPr>
            <p:ph idx="1" type="subTitle"/>
          </p:nvPr>
        </p:nvSpPr>
        <p:spPr>
          <a:xfrm>
            <a:off x="2135550" y="3153500"/>
            <a:ext cx="4872900" cy="67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5" name="Shape 565"/>
        <p:cNvGrpSpPr/>
        <p:nvPr/>
      </p:nvGrpSpPr>
      <p:grpSpPr>
        <a:xfrm>
          <a:off x="0" y="0"/>
          <a:ext cx="0" cy="0"/>
          <a:chOff x="0" y="0"/>
          <a:chExt cx="0" cy="0"/>
        </a:xfrm>
      </p:grpSpPr>
      <p:sp>
        <p:nvSpPr>
          <p:cNvPr id="566" name="Google Shape;566;p12"/>
          <p:cNvSpPr/>
          <p:nvPr>
            <p:ph idx="2" type="pic"/>
          </p:nvPr>
        </p:nvSpPr>
        <p:spPr>
          <a:xfrm>
            <a:off x="0" y="0"/>
            <a:ext cx="9144000" cy="5143500"/>
          </a:xfrm>
          <a:prstGeom prst="rect">
            <a:avLst/>
          </a:prstGeom>
          <a:noFill/>
          <a:ln>
            <a:noFill/>
          </a:ln>
        </p:spPr>
      </p:sp>
      <p:sp>
        <p:nvSpPr>
          <p:cNvPr id="567" name="Google Shape;567;p12"/>
          <p:cNvSpPr txBox="1"/>
          <p:nvPr>
            <p:ph type="title"/>
          </p:nvPr>
        </p:nvSpPr>
        <p:spPr>
          <a:xfrm>
            <a:off x="713225" y="3502900"/>
            <a:ext cx="5202300" cy="1045200"/>
          </a:xfrm>
          <a:prstGeom prst="rect">
            <a:avLst/>
          </a:prstGeom>
          <a:solidFill>
            <a:srgbClr val="733C9B">
              <a:alpha val="32941"/>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200"/>
              <a:buNone/>
              <a:defRPr/>
            </a:lvl1pPr>
            <a:lvl2pPr lvl="1" algn="ctr">
              <a:lnSpc>
                <a:spcPct val="100000"/>
              </a:lnSpc>
              <a:spcBef>
                <a:spcPts val="0"/>
              </a:spcBef>
              <a:spcAft>
                <a:spcPts val="0"/>
              </a:spcAft>
              <a:buSzPts val="3200"/>
              <a:buNone/>
              <a:defRPr/>
            </a:lvl2pPr>
            <a:lvl3pPr lvl="2" algn="ctr">
              <a:lnSpc>
                <a:spcPct val="100000"/>
              </a:lnSpc>
              <a:spcBef>
                <a:spcPts val="0"/>
              </a:spcBef>
              <a:spcAft>
                <a:spcPts val="0"/>
              </a:spcAft>
              <a:buSzPts val="3200"/>
              <a:buNone/>
              <a:defRPr/>
            </a:lvl3pPr>
            <a:lvl4pPr lvl="3" algn="ctr">
              <a:lnSpc>
                <a:spcPct val="100000"/>
              </a:lnSpc>
              <a:spcBef>
                <a:spcPts val="0"/>
              </a:spcBef>
              <a:spcAft>
                <a:spcPts val="0"/>
              </a:spcAft>
              <a:buSzPts val="3200"/>
              <a:buNone/>
              <a:defRPr/>
            </a:lvl4pPr>
            <a:lvl5pPr lvl="4" algn="ctr">
              <a:lnSpc>
                <a:spcPct val="100000"/>
              </a:lnSpc>
              <a:spcBef>
                <a:spcPts val="0"/>
              </a:spcBef>
              <a:spcAft>
                <a:spcPts val="0"/>
              </a:spcAft>
              <a:buSzPts val="3200"/>
              <a:buNone/>
              <a:defRPr/>
            </a:lvl5pPr>
            <a:lvl6pPr lvl="5" algn="ctr">
              <a:lnSpc>
                <a:spcPct val="100000"/>
              </a:lnSpc>
              <a:spcBef>
                <a:spcPts val="0"/>
              </a:spcBef>
              <a:spcAft>
                <a:spcPts val="0"/>
              </a:spcAft>
              <a:buSzPts val="3200"/>
              <a:buNone/>
              <a:defRPr/>
            </a:lvl6pPr>
            <a:lvl7pPr lvl="6" algn="ctr">
              <a:lnSpc>
                <a:spcPct val="100000"/>
              </a:lnSpc>
              <a:spcBef>
                <a:spcPts val="0"/>
              </a:spcBef>
              <a:spcAft>
                <a:spcPts val="0"/>
              </a:spcAft>
              <a:buSzPts val="3200"/>
              <a:buNone/>
              <a:defRPr/>
            </a:lvl7pPr>
            <a:lvl8pPr lvl="7" algn="ctr">
              <a:lnSpc>
                <a:spcPct val="100000"/>
              </a:lnSpc>
              <a:spcBef>
                <a:spcPts val="0"/>
              </a:spcBef>
              <a:spcAft>
                <a:spcPts val="0"/>
              </a:spcAft>
              <a:buSzPts val="3200"/>
              <a:buNone/>
              <a:defRPr/>
            </a:lvl8pPr>
            <a:lvl9pPr lvl="8" algn="ctr">
              <a:lnSpc>
                <a:spcPct val="100000"/>
              </a:lnSpc>
              <a:spcBef>
                <a:spcPts val="0"/>
              </a:spcBef>
              <a:spcAft>
                <a:spcPts val="0"/>
              </a:spcAft>
              <a:buSzPts val="3200"/>
              <a:buNone/>
              <a:defRPr/>
            </a:lvl9pPr>
          </a:lstStyle>
          <a:p/>
        </p:txBody>
      </p:sp>
      <p:grpSp>
        <p:nvGrpSpPr>
          <p:cNvPr id="568" name="Google Shape;568;p12"/>
          <p:cNvGrpSpPr/>
          <p:nvPr/>
        </p:nvGrpSpPr>
        <p:grpSpPr>
          <a:xfrm rot="10800000">
            <a:off x="6825617" y="-226461"/>
            <a:ext cx="3485298" cy="1363521"/>
            <a:chOff x="5000328" y="4413932"/>
            <a:chExt cx="3485298" cy="1363521"/>
          </a:xfrm>
        </p:grpSpPr>
        <p:grpSp>
          <p:nvGrpSpPr>
            <p:cNvPr id="569" name="Google Shape;569;p12"/>
            <p:cNvGrpSpPr/>
            <p:nvPr/>
          </p:nvGrpSpPr>
          <p:grpSpPr>
            <a:xfrm>
              <a:off x="5000328" y="4413932"/>
              <a:ext cx="3485298" cy="1363521"/>
              <a:chOff x="4151828" y="2626857"/>
              <a:chExt cx="3485298" cy="1363521"/>
            </a:xfrm>
          </p:grpSpPr>
          <p:sp>
            <p:nvSpPr>
              <p:cNvPr id="570" name="Google Shape;570;p1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1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9" name="Google Shape;579;p1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2" name="Shape 582"/>
        <p:cNvGrpSpPr/>
        <p:nvPr/>
      </p:nvGrpSpPr>
      <p:grpSpPr>
        <a:xfrm>
          <a:off x="0" y="0"/>
          <a:ext cx="0" cy="0"/>
          <a:chOff x="0" y="0"/>
          <a:chExt cx="0" cy="0"/>
        </a:xfrm>
      </p:grpSpPr>
      <p:sp>
        <p:nvSpPr>
          <p:cNvPr id="583" name="Google Shape;583;p13"/>
          <p:cNvSpPr txBox="1"/>
          <p:nvPr>
            <p:ph hasCustomPrompt="1" type="title"/>
          </p:nvPr>
        </p:nvSpPr>
        <p:spPr>
          <a:xfrm>
            <a:off x="1284000" y="1707525"/>
            <a:ext cx="6576000" cy="155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sz="82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584" name="Google Shape;584;p13"/>
          <p:cNvSpPr txBox="1"/>
          <p:nvPr>
            <p:ph idx="1" type="subTitle"/>
          </p:nvPr>
        </p:nvSpPr>
        <p:spPr>
          <a:xfrm>
            <a:off x="1284000" y="3259075"/>
            <a:ext cx="65760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5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585" name="Google Shape;585;p13"/>
          <p:cNvGrpSpPr/>
          <p:nvPr/>
        </p:nvGrpSpPr>
        <p:grpSpPr>
          <a:xfrm rot="10800000">
            <a:off x="4305914" y="3662227"/>
            <a:ext cx="5036265" cy="4113315"/>
            <a:chOff x="4780389" y="2513200"/>
            <a:chExt cx="5036265" cy="4113315"/>
          </a:xfrm>
        </p:grpSpPr>
        <p:grpSp>
          <p:nvGrpSpPr>
            <p:cNvPr id="586" name="Google Shape;586;p13"/>
            <p:cNvGrpSpPr/>
            <p:nvPr/>
          </p:nvGrpSpPr>
          <p:grpSpPr>
            <a:xfrm>
              <a:off x="4780389" y="2513200"/>
              <a:ext cx="5036265" cy="4113315"/>
              <a:chOff x="4673664" y="2214100"/>
              <a:chExt cx="5036265" cy="4113315"/>
            </a:xfrm>
          </p:grpSpPr>
          <p:sp>
            <p:nvSpPr>
              <p:cNvPr id="587" name="Google Shape;587;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8" name="Google Shape;588;p13"/>
              <p:cNvGrpSpPr/>
              <p:nvPr/>
            </p:nvGrpSpPr>
            <p:grpSpPr>
              <a:xfrm>
                <a:off x="4673664" y="2214100"/>
                <a:ext cx="5036265" cy="4113315"/>
                <a:chOff x="4673664" y="2214100"/>
                <a:chExt cx="5036265" cy="4113315"/>
              </a:xfrm>
            </p:grpSpPr>
            <p:grpSp>
              <p:nvGrpSpPr>
                <p:cNvPr id="589" name="Google Shape;589;p13"/>
                <p:cNvGrpSpPr/>
                <p:nvPr/>
              </p:nvGrpSpPr>
              <p:grpSpPr>
                <a:xfrm>
                  <a:off x="4673664" y="2214100"/>
                  <a:ext cx="5036265" cy="4113315"/>
                  <a:chOff x="3825164" y="427025"/>
                  <a:chExt cx="5036265" cy="4113315"/>
                </a:xfrm>
              </p:grpSpPr>
              <p:sp>
                <p:nvSpPr>
                  <p:cNvPr id="590" name="Google Shape;590;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8" name="Google Shape;618;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26" name="Google Shape;626;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9" name="Google Shape;629;p13"/>
          <p:cNvGrpSpPr/>
          <p:nvPr/>
        </p:nvGrpSpPr>
        <p:grpSpPr>
          <a:xfrm>
            <a:off x="-128336" y="-2516263"/>
            <a:ext cx="5036265" cy="4113315"/>
            <a:chOff x="4780389" y="2513200"/>
            <a:chExt cx="5036265" cy="4113315"/>
          </a:xfrm>
        </p:grpSpPr>
        <p:grpSp>
          <p:nvGrpSpPr>
            <p:cNvPr id="630" name="Google Shape;630;p13"/>
            <p:cNvGrpSpPr/>
            <p:nvPr/>
          </p:nvGrpSpPr>
          <p:grpSpPr>
            <a:xfrm>
              <a:off x="4780389" y="2513200"/>
              <a:ext cx="5036265" cy="4113315"/>
              <a:chOff x="4673664" y="2214100"/>
              <a:chExt cx="5036265" cy="4113315"/>
            </a:xfrm>
          </p:grpSpPr>
          <p:sp>
            <p:nvSpPr>
              <p:cNvPr id="631" name="Google Shape;631;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2" name="Google Shape;632;p13"/>
              <p:cNvGrpSpPr/>
              <p:nvPr/>
            </p:nvGrpSpPr>
            <p:grpSpPr>
              <a:xfrm>
                <a:off x="4673664" y="2214100"/>
                <a:ext cx="5036265" cy="4113315"/>
                <a:chOff x="4673664" y="2214100"/>
                <a:chExt cx="5036265" cy="4113315"/>
              </a:xfrm>
            </p:grpSpPr>
            <p:grpSp>
              <p:nvGrpSpPr>
                <p:cNvPr id="633" name="Google Shape;633;p13"/>
                <p:cNvGrpSpPr/>
                <p:nvPr/>
              </p:nvGrpSpPr>
              <p:grpSpPr>
                <a:xfrm>
                  <a:off x="4673664" y="2214100"/>
                  <a:ext cx="5036265" cy="4113315"/>
                  <a:chOff x="3825164" y="427025"/>
                  <a:chExt cx="5036265" cy="4113315"/>
                </a:xfrm>
              </p:grpSpPr>
              <p:sp>
                <p:nvSpPr>
                  <p:cNvPr id="634" name="Google Shape;634;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2" name="Google Shape;662;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70" name="Google Shape;670;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73" name="Shape 67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74" name="Shape 674"/>
        <p:cNvGrpSpPr/>
        <p:nvPr/>
      </p:nvGrpSpPr>
      <p:grpSpPr>
        <a:xfrm>
          <a:off x="0" y="0"/>
          <a:ext cx="0" cy="0"/>
          <a:chOff x="0" y="0"/>
          <a:chExt cx="0" cy="0"/>
        </a:xfrm>
      </p:grpSpPr>
      <p:sp>
        <p:nvSpPr>
          <p:cNvPr id="675" name="Google Shape;675;p15"/>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676" name="Google Shape;676;p15"/>
          <p:cNvSpPr txBox="1"/>
          <p:nvPr>
            <p:ph idx="1" type="subTitle"/>
          </p:nvPr>
        </p:nvSpPr>
        <p:spPr>
          <a:xfrm>
            <a:off x="5784713" y="1520950"/>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7" name="Google Shape;677;p15"/>
          <p:cNvSpPr txBox="1"/>
          <p:nvPr>
            <p:ph idx="2" type="title"/>
          </p:nvPr>
        </p:nvSpPr>
        <p:spPr>
          <a:xfrm>
            <a:off x="890575" y="1520950"/>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78" name="Google Shape;678;p15"/>
          <p:cNvSpPr txBox="1"/>
          <p:nvPr>
            <p:ph idx="3" type="subTitle"/>
          </p:nvPr>
        </p:nvSpPr>
        <p:spPr>
          <a:xfrm>
            <a:off x="1954644" y="1520950"/>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79" name="Google Shape;679;p15"/>
          <p:cNvSpPr txBox="1"/>
          <p:nvPr>
            <p:ph idx="4" type="subTitle"/>
          </p:nvPr>
        </p:nvSpPr>
        <p:spPr>
          <a:xfrm>
            <a:off x="5784713" y="2154035"/>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0" name="Google Shape;680;p15"/>
          <p:cNvSpPr txBox="1"/>
          <p:nvPr>
            <p:ph idx="5" type="title"/>
          </p:nvPr>
        </p:nvSpPr>
        <p:spPr>
          <a:xfrm>
            <a:off x="890575" y="2154035"/>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81" name="Google Shape;681;p15"/>
          <p:cNvSpPr txBox="1"/>
          <p:nvPr>
            <p:ph idx="6" type="subTitle"/>
          </p:nvPr>
        </p:nvSpPr>
        <p:spPr>
          <a:xfrm>
            <a:off x="1954644" y="2154035"/>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82" name="Google Shape;682;p15"/>
          <p:cNvSpPr txBox="1"/>
          <p:nvPr>
            <p:ph idx="7" type="subTitle"/>
          </p:nvPr>
        </p:nvSpPr>
        <p:spPr>
          <a:xfrm>
            <a:off x="5784713" y="2787120"/>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3" name="Google Shape;683;p15"/>
          <p:cNvSpPr txBox="1"/>
          <p:nvPr>
            <p:ph idx="8" type="title"/>
          </p:nvPr>
        </p:nvSpPr>
        <p:spPr>
          <a:xfrm>
            <a:off x="890575" y="2787120"/>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84" name="Google Shape;684;p15"/>
          <p:cNvSpPr txBox="1"/>
          <p:nvPr>
            <p:ph idx="9" type="subTitle"/>
          </p:nvPr>
        </p:nvSpPr>
        <p:spPr>
          <a:xfrm>
            <a:off x="1954644" y="2787120"/>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85" name="Google Shape;685;p15"/>
          <p:cNvSpPr txBox="1"/>
          <p:nvPr>
            <p:ph idx="13" type="subTitle"/>
          </p:nvPr>
        </p:nvSpPr>
        <p:spPr>
          <a:xfrm>
            <a:off x="5784713" y="3420205"/>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6" name="Google Shape;686;p15"/>
          <p:cNvSpPr txBox="1"/>
          <p:nvPr>
            <p:ph idx="14" type="title"/>
          </p:nvPr>
        </p:nvSpPr>
        <p:spPr>
          <a:xfrm>
            <a:off x="890575" y="3420205"/>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87" name="Google Shape;687;p15"/>
          <p:cNvSpPr txBox="1"/>
          <p:nvPr>
            <p:ph idx="15" type="subTitle"/>
          </p:nvPr>
        </p:nvSpPr>
        <p:spPr>
          <a:xfrm>
            <a:off x="1954644" y="3420205"/>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88" name="Google Shape;688;p15"/>
          <p:cNvSpPr txBox="1"/>
          <p:nvPr>
            <p:ph idx="16" type="subTitle"/>
          </p:nvPr>
        </p:nvSpPr>
        <p:spPr>
          <a:xfrm>
            <a:off x="5784713" y="4053290"/>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9" name="Google Shape;689;p15"/>
          <p:cNvSpPr txBox="1"/>
          <p:nvPr>
            <p:ph idx="17" type="title"/>
          </p:nvPr>
        </p:nvSpPr>
        <p:spPr>
          <a:xfrm>
            <a:off x="890575" y="4053290"/>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90" name="Google Shape;690;p15"/>
          <p:cNvSpPr txBox="1"/>
          <p:nvPr>
            <p:ph idx="18" type="subTitle"/>
          </p:nvPr>
        </p:nvSpPr>
        <p:spPr>
          <a:xfrm>
            <a:off x="1954644" y="4053290"/>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691" name="Google Shape;691;p15"/>
          <p:cNvGrpSpPr/>
          <p:nvPr/>
        </p:nvGrpSpPr>
        <p:grpSpPr>
          <a:xfrm>
            <a:off x="-3773061" y="-978863"/>
            <a:ext cx="5036265" cy="4113315"/>
            <a:chOff x="4780389" y="2513200"/>
            <a:chExt cx="5036265" cy="4113315"/>
          </a:xfrm>
        </p:grpSpPr>
        <p:grpSp>
          <p:nvGrpSpPr>
            <p:cNvPr id="692" name="Google Shape;692;p15"/>
            <p:cNvGrpSpPr/>
            <p:nvPr/>
          </p:nvGrpSpPr>
          <p:grpSpPr>
            <a:xfrm>
              <a:off x="4780389" y="2513200"/>
              <a:ext cx="5036265" cy="4113315"/>
              <a:chOff x="4673664" y="2214100"/>
              <a:chExt cx="5036265" cy="4113315"/>
            </a:xfrm>
          </p:grpSpPr>
          <p:sp>
            <p:nvSpPr>
              <p:cNvPr id="693" name="Google Shape;693;p1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94" name="Google Shape;694;p15"/>
              <p:cNvGrpSpPr/>
              <p:nvPr/>
            </p:nvGrpSpPr>
            <p:grpSpPr>
              <a:xfrm>
                <a:off x="4673664" y="2214100"/>
                <a:ext cx="5036265" cy="4113315"/>
                <a:chOff x="4673664" y="2214100"/>
                <a:chExt cx="5036265" cy="4113315"/>
              </a:xfrm>
            </p:grpSpPr>
            <p:grpSp>
              <p:nvGrpSpPr>
                <p:cNvPr id="695" name="Google Shape;695;p15"/>
                <p:cNvGrpSpPr/>
                <p:nvPr/>
              </p:nvGrpSpPr>
              <p:grpSpPr>
                <a:xfrm>
                  <a:off x="4673664" y="2214100"/>
                  <a:ext cx="5036265" cy="4113315"/>
                  <a:chOff x="3825164" y="427025"/>
                  <a:chExt cx="5036265" cy="4113315"/>
                </a:xfrm>
              </p:grpSpPr>
              <p:sp>
                <p:nvSpPr>
                  <p:cNvPr id="696" name="Google Shape;696;p1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4" name="Google Shape;724;p1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32" name="Google Shape;732;p1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35" name="Shape 735"/>
        <p:cNvGrpSpPr/>
        <p:nvPr/>
      </p:nvGrpSpPr>
      <p:grpSpPr>
        <a:xfrm>
          <a:off x="0" y="0"/>
          <a:ext cx="0" cy="0"/>
          <a:chOff x="0" y="0"/>
          <a:chExt cx="0" cy="0"/>
        </a:xfrm>
      </p:grpSpPr>
      <p:sp>
        <p:nvSpPr>
          <p:cNvPr id="736" name="Google Shape;736;p16"/>
          <p:cNvSpPr txBox="1"/>
          <p:nvPr>
            <p:ph type="title"/>
          </p:nvPr>
        </p:nvSpPr>
        <p:spPr>
          <a:xfrm>
            <a:off x="3424066" y="3475500"/>
            <a:ext cx="5006700" cy="531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737" name="Google Shape;737;p16"/>
          <p:cNvSpPr txBox="1"/>
          <p:nvPr>
            <p:ph idx="1" type="subTitle"/>
          </p:nvPr>
        </p:nvSpPr>
        <p:spPr>
          <a:xfrm>
            <a:off x="3423950" y="1025400"/>
            <a:ext cx="5006700" cy="24501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grpSp>
        <p:nvGrpSpPr>
          <p:cNvPr id="738" name="Google Shape;738;p16"/>
          <p:cNvGrpSpPr/>
          <p:nvPr/>
        </p:nvGrpSpPr>
        <p:grpSpPr>
          <a:xfrm>
            <a:off x="7107962" y="-355552"/>
            <a:ext cx="1934332" cy="1332010"/>
            <a:chOff x="7107962" y="-355552"/>
            <a:chExt cx="1934332" cy="1332010"/>
          </a:xfrm>
        </p:grpSpPr>
        <p:sp>
          <p:nvSpPr>
            <p:cNvPr id="739" name="Google Shape;739;p16"/>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6"/>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16"/>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6"/>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6"/>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6"/>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6"/>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6"/>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7" name="Google Shape;747;p16"/>
          <p:cNvGrpSpPr/>
          <p:nvPr/>
        </p:nvGrpSpPr>
        <p:grpSpPr>
          <a:xfrm>
            <a:off x="108580" y="3475489"/>
            <a:ext cx="1961773" cy="2399980"/>
            <a:chOff x="108580" y="3135489"/>
            <a:chExt cx="1961773" cy="2399980"/>
          </a:xfrm>
        </p:grpSpPr>
        <p:sp>
          <p:nvSpPr>
            <p:cNvPr id="748" name="Google Shape;748;p16"/>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6"/>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6"/>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6"/>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2" name="Google Shape;752;p16"/>
            <p:cNvGrpSpPr/>
            <p:nvPr/>
          </p:nvGrpSpPr>
          <p:grpSpPr>
            <a:xfrm>
              <a:off x="108580" y="3135489"/>
              <a:ext cx="1961773" cy="2399980"/>
              <a:chOff x="108580" y="3135489"/>
              <a:chExt cx="1961773" cy="2399980"/>
            </a:xfrm>
          </p:grpSpPr>
          <p:sp>
            <p:nvSpPr>
              <p:cNvPr id="753" name="Google Shape;753;p16"/>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6"/>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6"/>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6"/>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6"/>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6"/>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6"/>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6"/>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6"/>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762" name="Shape 762"/>
        <p:cNvGrpSpPr/>
        <p:nvPr/>
      </p:nvGrpSpPr>
      <p:grpSpPr>
        <a:xfrm>
          <a:off x="0" y="0"/>
          <a:ext cx="0" cy="0"/>
          <a:chOff x="0" y="0"/>
          <a:chExt cx="0" cy="0"/>
        </a:xfrm>
      </p:grpSpPr>
      <p:grpSp>
        <p:nvGrpSpPr>
          <p:cNvPr id="763" name="Google Shape;763;p17"/>
          <p:cNvGrpSpPr/>
          <p:nvPr/>
        </p:nvGrpSpPr>
        <p:grpSpPr>
          <a:xfrm rot="10800000">
            <a:off x="5530217" y="3662226"/>
            <a:ext cx="3811962" cy="1913484"/>
            <a:chOff x="4673664" y="4413932"/>
            <a:chExt cx="3811962" cy="1913484"/>
          </a:xfrm>
        </p:grpSpPr>
        <p:grpSp>
          <p:nvGrpSpPr>
            <p:cNvPr id="764" name="Google Shape;764;p17"/>
            <p:cNvGrpSpPr/>
            <p:nvPr/>
          </p:nvGrpSpPr>
          <p:grpSpPr>
            <a:xfrm>
              <a:off x="4673664" y="4413932"/>
              <a:ext cx="3811962" cy="1913484"/>
              <a:chOff x="3825164" y="2626857"/>
              <a:chExt cx="3811962" cy="1913484"/>
            </a:xfrm>
          </p:grpSpPr>
          <p:sp>
            <p:nvSpPr>
              <p:cNvPr id="765" name="Google Shape;765;p1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1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1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1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1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8" name="Google Shape;778;p1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2" name="Google Shape;782;p17"/>
          <p:cNvSpPr txBox="1"/>
          <p:nvPr>
            <p:ph type="title"/>
          </p:nvPr>
        </p:nvSpPr>
        <p:spPr>
          <a:xfrm>
            <a:off x="720000" y="1354363"/>
            <a:ext cx="3594000" cy="1632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783" name="Google Shape;783;p17"/>
          <p:cNvSpPr txBox="1"/>
          <p:nvPr>
            <p:ph idx="1" type="subTitle"/>
          </p:nvPr>
        </p:nvSpPr>
        <p:spPr>
          <a:xfrm>
            <a:off x="720000" y="2986350"/>
            <a:ext cx="3594000" cy="963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84" name="Google Shape;784;p17"/>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85" name="Shape 785"/>
        <p:cNvGrpSpPr/>
        <p:nvPr/>
      </p:nvGrpSpPr>
      <p:grpSpPr>
        <a:xfrm>
          <a:off x="0" y="0"/>
          <a:ext cx="0" cy="0"/>
          <a:chOff x="0" y="0"/>
          <a:chExt cx="0" cy="0"/>
        </a:xfrm>
      </p:grpSpPr>
      <p:sp>
        <p:nvSpPr>
          <p:cNvPr id="786" name="Google Shape;786;p18"/>
          <p:cNvSpPr txBox="1"/>
          <p:nvPr>
            <p:ph type="title"/>
          </p:nvPr>
        </p:nvSpPr>
        <p:spPr>
          <a:xfrm>
            <a:off x="720000" y="539500"/>
            <a:ext cx="7710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787" name="Google Shape;787;p18"/>
          <p:cNvSpPr txBox="1"/>
          <p:nvPr>
            <p:ph idx="1" type="subTitle"/>
          </p:nvPr>
        </p:nvSpPr>
        <p:spPr>
          <a:xfrm>
            <a:off x="720000" y="1448250"/>
            <a:ext cx="4466400" cy="238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1000"/>
              <a:buFont typeface="Anaheim"/>
              <a:buChar char="◆"/>
              <a:defRPr/>
            </a:lvl1pPr>
            <a:lvl2pPr lvl="1" algn="ctr">
              <a:lnSpc>
                <a:spcPct val="100000"/>
              </a:lnSpc>
              <a:spcBef>
                <a:spcPts val="0"/>
              </a:spcBef>
              <a:spcAft>
                <a:spcPts val="0"/>
              </a:spcAft>
              <a:buClr>
                <a:srgbClr val="595959"/>
              </a:buClr>
              <a:buSzPts val="1400"/>
              <a:buFont typeface="Anaheim"/>
              <a:buChar char="○"/>
              <a:defRPr/>
            </a:lvl2pPr>
            <a:lvl3pPr lvl="2" algn="ctr">
              <a:lnSpc>
                <a:spcPct val="100000"/>
              </a:lnSpc>
              <a:spcBef>
                <a:spcPts val="0"/>
              </a:spcBef>
              <a:spcAft>
                <a:spcPts val="0"/>
              </a:spcAft>
              <a:buClr>
                <a:srgbClr val="595959"/>
              </a:buClr>
              <a:buSzPts val="1400"/>
              <a:buFont typeface="Anaheim"/>
              <a:buChar char="■"/>
              <a:defRPr/>
            </a:lvl3pPr>
            <a:lvl4pPr lvl="3" algn="ctr">
              <a:lnSpc>
                <a:spcPct val="100000"/>
              </a:lnSpc>
              <a:spcBef>
                <a:spcPts val="0"/>
              </a:spcBef>
              <a:spcAft>
                <a:spcPts val="0"/>
              </a:spcAft>
              <a:buClr>
                <a:srgbClr val="595959"/>
              </a:buClr>
              <a:buSzPts val="1400"/>
              <a:buFont typeface="Anaheim"/>
              <a:buChar char="●"/>
              <a:defRPr/>
            </a:lvl4pPr>
            <a:lvl5pPr lvl="4" algn="ctr">
              <a:lnSpc>
                <a:spcPct val="100000"/>
              </a:lnSpc>
              <a:spcBef>
                <a:spcPts val="0"/>
              </a:spcBef>
              <a:spcAft>
                <a:spcPts val="0"/>
              </a:spcAft>
              <a:buClr>
                <a:srgbClr val="595959"/>
              </a:buClr>
              <a:buSzPts val="1400"/>
              <a:buFont typeface="Anaheim"/>
              <a:buChar char="○"/>
              <a:defRPr/>
            </a:lvl5pPr>
            <a:lvl6pPr lvl="5" algn="ctr">
              <a:lnSpc>
                <a:spcPct val="100000"/>
              </a:lnSpc>
              <a:spcBef>
                <a:spcPts val="0"/>
              </a:spcBef>
              <a:spcAft>
                <a:spcPts val="0"/>
              </a:spcAft>
              <a:buClr>
                <a:srgbClr val="595959"/>
              </a:buClr>
              <a:buSzPts val="1400"/>
              <a:buFont typeface="Anaheim"/>
              <a:buChar char="■"/>
              <a:defRPr/>
            </a:lvl6pPr>
            <a:lvl7pPr lvl="6" algn="ctr">
              <a:lnSpc>
                <a:spcPct val="100000"/>
              </a:lnSpc>
              <a:spcBef>
                <a:spcPts val="0"/>
              </a:spcBef>
              <a:spcAft>
                <a:spcPts val="0"/>
              </a:spcAft>
              <a:buClr>
                <a:srgbClr val="595959"/>
              </a:buClr>
              <a:buSzPts val="1400"/>
              <a:buFont typeface="Anaheim"/>
              <a:buChar char="●"/>
              <a:defRPr/>
            </a:lvl7pPr>
            <a:lvl8pPr lvl="7" algn="ctr">
              <a:lnSpc>
                <a:spcPct val="100000"/>
              </a:lnSpc>
              <a:spcBef>
                <a:spcPts val="0"/>
              </a:spcBef>
              <a:spcAft>
                <a:spcPts val="0"/>
              </a:spcAft>
              <a:buClr>
                <a:srgbClr val="595959"/>
              </a:buClr>
              <a:buSzPts val="1400"/>
              <a:buFont typeface="Anaheim"/>
              <a:buChar char="○"/>
              <a:defRPr/>
            </a:lvl8pPr>
            <a:lvl9pPr lvl="8" algn="ctr">
              <a:lnSpc>
                <a:spcPct val="100000"/>
              </a:lnSpc>
              <a:spcBef>
                <a:spcPts val="0"/>
              </a:spcBef>
              <a:spcAft>
                <a:spcPts val="0"/>
              </a:spcAft>
              <a:buClr>
                <a:srgbClr val="595959"/>
              </a:buClr>
              <a:buSzPts val="1400"/>
              <a:buFont typeface="Anaheim"/>
              <a:buChar char="■"/>
              <a:defRPr/>
            </a:lvl9pPr>
          </a:lstStyle>
          <a:p/>
        </p:txBody>
      </p:sp>
      <p:grpSp>
        <p:nvGrpSpPr>
          <p:cNvPr id="788" name="Google Shape;788;p18"/>
          <p:cNvGrpSpPr/>
          <p:nvPr/>
        </p:nvGrpSpPr>
        <p:grpSpPr>
          <a:xfrm rot="10800000">
            <a:off x="5530217" y="3471726"/>
            <a:ext cx="3811962" cy="1913484"/>
            <a:chOff x="4673664" y="4413932"/>
            <a:chExt cx="3811962" cy="1913484"/>
          </a:xfrm>
        </p:grpSpPr>
        <p:grpSp>
          <p:nvGrpSpPr>
            <p:cNvPr id="789" name="Google Shape;789;p18"/>
            <p:cNvGrpSpPr/>
            <p:nvPr/>
          </p:nvGrpSpPr>
          <p:grpSpPr>
            <a:xfrm>
              <a:off x="4673664" y="4413932"/>
              <a:ext cx="3811962" cy="1913484"/>
              <a:chOff x="3825164" y="2626857"/>
              <a:chExt cx="3811962" cy="1913484"/>
            </a:xfrm>
          </p:grpSpPr>
          <p:sp>
            <p:nvSpPr>
              <p:cNvPr id="790" name="Google Shape;790;p1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1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1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1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3" name="Google Shape;803;p1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807" name="Shape 807"/>
        <p:cNvGrpSpPr/>
        <p:nvPr/>
      </p:nvGrpSpPr>
      <p:grpSpPr>
        <a:xfrm>
          <a:off x="0" y="0"/>
          <a:ext cx="0" cy="0"/>
          <a:chOff x="0" y="0"/>
          <a:chExt cx="0" cy="0"/>
        </a:xfrm>
      </p:grpSpPr>
      <p:sp>
        <p:nvSpPr>
          <p:cNvPr id="808" name="Google Shape;808;p19"/>
          <p:cNvSpPr txBox="1"/>
          <p:nvPr>
            <p:ph type="title"/>
          </p:nvPr>
        </p:nvSpPr>
        <p:spPr>
          <a:xfrm>
            <a:off x="5026800" y="1720586"/>
            <a:ext cx="3157500" cy="1078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809" name="Google Shape;809;p19"/>
          <p:cNvSpPr txBox="1"/>
          <p:nvPr>
            <p:ph idx="1" type="subTitle"/>
          </p:nvPr>
        </p:nvSpPr>
        <p:spPr>
          <a:xfrm>
            <a:off x="5027018" y="2799063"/>
            <a:ext cx="3157500" cy="1080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810" name="Google Shape;810;p19"/>
          <p:cNvGrpSpPr/>
          <p:nvPr/>
        </p:nvGrpSpPr>
        <p:grpSpPr>
          <a:xfrm>
            <a:off x="-958305" y="3475514"/>
            <a:ext cx="1961773" cy="2399980"/>
            <a:chOff x="108580" y="3135489"/>
            <a:chExt cx="1961773" cy="2399980"/>
          </a:xfrm>
        </p:grpSpPr>
        <p:sp>
          <p:nvSpPr>
            <p:cNvPr id="811" name="Google Shape;811;p19"/>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19"/>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9"/>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9"/>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5" name="Google Shape;815;p19"/>
            <p:cNvGrpSpPr/>
            <p:nvPr/>
          </p:nvGrpSpPr>
          <p:grpSpPr>
            <a:xfrm>
              <a:off x="108580" y="3135489"/>
              <a:ext cx="1961773" cy="2399980"/>
              <a:chOff x="108580" y="3135489"/>
              <a:chExt cx="1961773" cy="2399980"/>
            </a:xfrm>
          </p:grpSpPr>
          <p:sp>
            <p:nvSpPr>
              <p:cNvPr id="816" name="Google Shape;816;p19"/>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9"/>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9"/>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9"/>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9"/>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9"/>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9"/>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9"/>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9"/>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25" name="Google Shape;825;p19"/>
          <p:cNvGrpSpPr/>
          <p:nvPr/>
        </p:nvGrpSpPr>
        <p:grpSpPr>
          <a:xfrm>
            <a:off x="7250837" y="-355552"/>
            <a:ext cx="1934332" cy="1332010"/>
            <a:chOff x="7107962" y="-355552"/>
            <a:chExt cx="1934332" cy="1332010"/>
          </a:xfrm>
        </p:grpSpPr>
        <p:sp>
          <p:nvSpPr>
            <p:cNvPr id="826" name="Google Shape;826;p19"/>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19"/>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19"/>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9"/>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9"/>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9"/>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9"/>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9"/>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834" name="Shape 834"/>
        <p:cNvGrpSpPr/>
        <p:nvPr/>
      </p:nvGrpSpPr>
      <p:grpSpPr>
        <a:xfrm>
          <a:off x="0" y="0"/>
          <a:ext cx="0" cy="0"/>
          <a:chOff x="0" y="0"/>
          <a:chExt cx="0" cy="0"/>
        </a:xfrm>
      </p:grpSpPr>
      <p:grpSp>
        <p:nvGrpSpPr>
          <p:cNvPr id="835" name="Google Shape;835;p20"/>
          <p:cNvGrpSpPr/>
          <p:nvPr/>
        </p:nvGrpSpPr>
        <p:grpSpPr>
          <a:xfrm flipH="1">
            <a:off x="7223396" y="3475514"/>
            <a:ext cx="1961773" cy="2399980"/>
            <a:chOff x="108580" y="3135489"/>
            <a:chExt cx="1961773" cy="2399980"/>
          </a:xfrm>
        </p:grpSpPr>
        <p:sp>
          <p:nvSpPr>
            <p:cNvPr id="836" name="Google Shape;836;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0" name="Google Shape;840;p20"/>
            <p:cNvGrpSpPr/>
            <p:nvPr/>
          </p:nvGrpSpPr>
          <p:grpSpPr>
            <a:xfrm>
              <a:off x="108580" y="3135489"/>
              <a:ext cx="1961773" cy="2399980"/>
              <a:chOff x="108580" y="3135489"/>
              <a:chExt cx="1961773" cy="2399980"/>
            </a:xfrm>
          </p:grpSpPr>
          <p:sp>
            <p:nvSpPr>
              <p:cNvPr id="841" name="Google Shape;841;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50" name="Google Shape;850;p20"/>
          <p:cNvGrpSpPr/>
          <p:nvPr/>
        </p:nvGrpSpPr>
        <p:grpSpPr>
          <a:xfrm flipH="1">
            <a:off x="-253943" y="-355552"/>
            <a:ext cx="1934332" cy="1332010"/>
            <a:chOff x="7107962" y="-355552"/>
            <a:chExt cx="1934332" cy="1332010"/>
          </a:xfrm>
        </p:grpSpPr>
        <p:sp>
          <p:nvSpPr>
            <p:cNvPr id="851" name="Google Shape;851;p20"/>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20"/>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20"/>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20"/>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20"/>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20"/>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20"/>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20"/>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9" name="Google Shape;859;p20"/>
          <p:cNvSpPr txBox="1"/>
          <p:nvPr>
            <p:ph type="title"/>
          </p:nvPr>
        </p:nvSpPr>
        <p:spPr>
          <a:xfrm>
            <a:off x="720000" y="1673500"/>
            <a:ext cx="44664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860" name="Google Shape;860;p20"/>
          <p:cNvSpPr txBox="1"/>
          <p:nvPr>
            <p:ph idx="1" type="subTitle"/>
          </p:nvPr>
        </p:nvSpPr>
        <p:spPr>
          <a:xfrm>
            <a:off x="720000" y="2246200"/>
            <a:ext cx="4466400" cy="1390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1000"/>
              <a:buFont typeface="Anaheim"/>
              <a:buChar char="◆"/>
              <a:defRPr/>
            </a:lvl1pPr>
            <a:lvl2pPr lvl="1" algn="ctr">
              <a:lnSpc>
                <a:spcPct val="100000"/>
              </a:lnSpc>
              <a:spcBef>
                <a:spcPts val="0"/>
              </a:spcBef>
              <a:spcAft>
                <a:spcPts val="0"/>
              </a:spcAft>
              <a:buClr>
                <a:srgbClr val="595959"/>
              </a:buClr>
              <a:buSzPts val="1400"/>
              <a:buFont typeface="Anaheim"/>
              <a:buChar char="○"/>
              <a:defRPr/>
            </a:lvl2pPr>
            <a:lvl3pPr lvl="2" algn="ctr">
              <a:lnSpc>
                <a:spcPct val="100000"/>
              </a:lnSpc>
              <a:spcBef>
                <a:spcPts val="0"/>
              </a:spcBef>
              <a:spcAft>
                <a:spcPts val="0"/>
              </a:spcAft>
              <a:buClr>
                <a:srgbClr val="595959"/>
              </a:buClr>
              <a:buSzPts val="1400"/>
              <a:buFont typeface="Anaheim"/>
              <a:buChar char="■"/>
              <a:defRPr/>
            </a:lvl3pPr>
            <a:lvl4pPr lvl="3" algn="ctr">
              <a:lnSpc>
                <a:spcPct val="100000"/>
              </a:lnSpc>
              <a:spcBef>
                <a:spcPts val="0"/>
              </a:spcBef>
              <a:spcAft>
                <a:spcPts val="0"/>
              </a:spcAft>
              <a:buClr>
                <a:srgbClr val="595959"/>
              </a:buClr>
              <a:buSzPts val="1400"/>
              <a:buFont typeface="Anaheim"/>
              <a:buChar char="●"/>
              <a:defRPr/>
            </a:lvl4pPr>
            <a:lvl5pPr lvl="4" algn="ctr">
              <a:lnSpc>
                <a:spcPct val="100000"/>
              </a:lnSpc>
              <a:spcBef>
                <a:spcPts val="0"/>
              </a:spcBef>
              <a:spcAft>
                <a:spcPts val="0"/>
              </a:spcAft>
              <a:buClr>
                <a:srgbClr val="595959"/>
              </a:buClr>
              <a:buSzPts val="1400"/>
              <a:buFont typeface="Anaheim"/>
              <a:buChar char="○"/>
              <a:defRPr/>
            </a:lvl5pPr>
            <a:lvl6pPr lvl="5" algn="ctr">
              <a:lnSpc>
                <a:spcPct val="100000"/>
              </a:lnSpc>
              <a:spcBef>
                <a:spcPts val="0"/>
              </a:spcBef>
              <a:spcAft>
                <a:spcPts val="0"/>
              </a:spcAft>
              <a:buClr>
                <a:srgbClr val="595959"/>
              </a:buClr>
              <a:buSzPts val="1400"/>
              <a:buFont typeface="Anaheim"/>
              <a:buChar char="■"/>
              <a:defRPr/>
            </a:lvl6pPr>
            <a:lvl7pPr lvl="6" algn="ctr">
              <a:lnSpc>
                <a:spcPct val="100000"/>
              </a:lnSpc>
              <a:spcBef>
                <a:spcPts val="0"/>
              </a:spcBef>
              <a:spcAft>
                <a:spcPts val="0"/>
              </a:spcAft>
              <a:buClr>
                <a:srgbClr val="595959"/>
              </a:buClr>
              <a:buSzPts val="1400"/>
              <a:buFont typeface="Anaheim"/>
              <a:buChar char="●"/>
              <a:defRPr/>
            </a:lvl7pPr>
            <a:lvl8pPr lvl="7" algn="ctr">
              <a:lnSpc>
                <a:spcPct val="100000"/>
              </a:lnSpc>
              <a:spcBef>
                <a:spcPts val="0"/>
              </a:spcBef>
              <a:spcAft>
                <a:spcPts val="0"/>
              </a:spcAft>
              <a:buClr>
                <a:srgbClr val="595959"/>
              </a:buClr>
              <a:buSzPts val="1400"/>
              <a:buFont typeface="Anaheim"/>
              <a:buChar char="○"/>
              <a:defRPr/>
            </a:lvl8pPr>
            <a:lvl9pPr lvl="8"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11" name="Shape 111"/>
        <p:cNvGrpSpPr/>
        <p:nvPr/>
      </p:nvGrpSpPr>
      <p:grpSpPr>
        <a:xfrm>
          <a:off x="0" y="0"/>
          <a:ext cx="0" cy="0"/>
          <a:chOff x="0" y="0"/>
          <a:chExt cx="0" cy="0"/>
        </a:xfrm>
      </p:grpSpPr>
      <p:pic>
        <p:nvPicPr>
          <p:cNvPr id="112" name="Google Shape;112;p3"/>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13" name="Google Shape;113;p3"/>
          <p:cNvGrpSpPr/>
          <p:nvPr/>
        </p:nvGrpSpPr>
        <p:grpSpPr>
          <a:xfrm flipH="1">
            <a:off x="-884258" y="-507956"/>
            <a:ext cx="2532725" cy="1881750"/>
            <a:chOff x="7221517" y="-507956"/>
            <a:chExt cx="2532725" cy="1881750"/>
          </a:xfrm>
        </p:grpSpPr>
        <p:sp>
          <p:nvSpPr>
            <p:cNvPr id="114" name="Google Shape;114;p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 name="Google Shape;124;p3"/>
          <p:cNvGrpSpPr/>
          <p:nvPr/>
        </p:nvGrpSpPr>
        <p:grpSpPr>
          <a:xfrm flipH="1">
            <a:off x="7421542" y="4092619"/>
            <a:ext cx="2532725" cy="1881750"/>
            <a:chOff x="7221517" y="-507956"/>
            <a:chExt cx="2532725" cy="1881750"/>
          </a:xfrm>
        </p:grpSpPr>
        <p:sp>
          <p:nvSpPr>
            <p:cNvPr id="125" name="Google Shape;125;p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 name="Google Shape;135;p3"/>
          <p:cNvGrpSpPr/>
          <p:nvPr/>
        </p:nvGrpSpPr>
        <p:grpSpPr>
          <a:xfrm>
            <a:off x="1531525" y="4798375"/>
            <a:ext cx="76825" cy="76800"/>
            <a:chOff x="3104875" y="1099400"/>
            <a:chExt cx="76825" cy="76800"/>
          </a:xfrm>
        </p:grpSpPr>
        <p:sp>
          <p:nvSpPr>
            <p:cNvPr id="136" name="Google Shape;136;p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 name="Google Shape;138;p3"/>
          <p:cNvGrpSpPr/>
          <p:nvPr/>
        </p:nvGrpSpPr>
        <p:grpSpPr>
          <a:xfrm>
            <a:off x="8745875" y="2533350"/>
            <a:ext cx="76825" cy="76800"/>
            <a:chOff x="3104875" y="1099400"/>
            <a:chExt cx="76825" cy="76800"/>
          </a:xfrm>
        </p:grpSpPr>
        <p:sp>
          <p:nvSpPr>
            <p:cNvPr id="139" name="Google Shape;139;p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 name="Google Shape;141;p3"/>
          <p:cNvGrpSpPr/>
          <p:nvPr/>
        </p:nvGrpSpPr>
        <p:grpSpPr>
          <a:xfrm>
            <a:off x="3576600" y="215950"/>
            <a:ext cx="76825" cy="76800"/>
            <a:chOff x="3104875" y="1099400"/>
            <a:chExt cx="76825" cy="76800"/>
          </a:xfrm>
        </p:grpSpPr>
        <p:sp>
          <p:nvSpPr>
            <p:cNvPr id="142" name="Google Shape;142;p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44" name="Google Shape;144;p3"/>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pic>
        <p:nvPicPr>
          <p:cNvPr id="145" name="Google Shape;145;p3" title="logo (1).png"/>
          <p:cNvPicPr preferRelativeResize="0"/>
          <p:nvPr/>
        </p:nvPicPr>
        <p:blipFill rotWithShape="1">
          <a:blip r:embed="rId4">
            <a:alphaModFix/>
          </a:blip>
          <a:srcRect b="0" l="0" r="0" t="0"/>
          <a:stretch/>
        </p:blipFill>
        <p:spPr>
          <a:xfrm rot="-324470">
            <a:off x="90132" y="4742443"/>
            <a:ext cx="681988" cy="369747"/>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861" name="Shape 861"/>
        <p:cNvGrpSpPr/>
        <p:nvPr/>
      </p:nvGrpSpPr>
      <p:grpSpPr>
        <a:xfrm>
          <a:off x="0" y="0"/>
          <a:ext cx="0" cy="0"/>
          <a:chOff x="0" y="0"/>
          <a:chExt cx="0" cy="0"/>
        </a:xfrm>
      </p:grpSpPr>
      <p:sp>
        <p:nvSpPr>
          <p:cNvPr id="862" name="Google Shape;862;p21"/>
          <p:cNvSpPr txBox="1"/>
          <p:nvPr>
            <p:ph type="title"/>
          </p:nvPr>
        </p:nvSpPr>
        <p:spPr>
          <a:xfrm>
            <a:off x="5026800" y="2001148"/>
            <a:ext cx="3157500" cy="5760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863" name="Google Shape;863;p21"/>
          <p:cNvSpPr txBox="1"/>
          <p:nvPr>
            <p:ph idx="1" type="subTitle"/>
          </p:nvPr>
        </p:nvSpPr>
        <p:spPr>
          <a:xfrm>
            <a:off x="5027025" y="2577134"/>
            <a:ext cx="3157500" cy="792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864" name="Google Shape;864;p21"/>
          <p:cNvGrpSpPr/>
          <p:nvPr/>
        </p:nvGrpSpPr>
        <p:grpSpPr>
          <a:xfrm>
            <a:off x="6950792" y="-147006"/>
            <a:ext cx="2532725" cy="1881750"/>
            <a:chOff x="7221517" y="-507956"/>
            <a:chExt cx="2532725" cy="1881750"/>
          </a:xfrm>
        </p:grpSpPr>
        <p:sp>
          <p:nvSpPr>
            <p:cNvPr id="865" name="Google Shape;865;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5" name="Google Shape;875;p21"/>
          <p:cNvGrpSpPr/>
          <p:nvPr/>
        </p:nvGrpSpPr>
        <p:grpSpPr>
          <a:xfrm>
            <a:off x="6399342" y="3763244"/>
            <a:ext cx="2532725" cy="1881750"/>
            <a:chOff x="7221517" y="-507956"/>
            <a:chExt cx="2532725" cy="1881750"/>
          </a:xfrm>
        </p:grpSpPr>
        <p:sp>
          <p:nvSpPr>
            <p:cNvPr id="876" name="Google Shape;876;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86" name="Shape 886"/>
        <p:cNvGrpSpPr/>
        <p:nvPr/>
      </p:nvGrpSpPr>
      <p:grpSpPr>
        <a:xfrm>
          <a:off x="0" y="0"/>
          <a:ext cx="0" cy="0"/>
          <a:chOff x="0" y="0"/>
          <a:chExt cx="0" cy="0"/>
        </a:xfrm>
      </p:grpSpPr>
      <p:sp>
        <p:nvSpPr>
          <p:cNvPr id="887" name="Google Shape;887;p22"/>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888" name="Google Shape;888;p22"/>
          <p:cNvSpPr txBox="1"/>
          <p:nvPr>
            <p:ph idx="1" type="subTitle"/>
          </p:nvPr>
        </p:nvSpPr>
        <p:spPr>
          <a:xfrm>
            <a:off x="4236935" y="3459222"/>
            <a:ext cx="2505600" cy="484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9" name="Google Shape;889;p22"/>
          <p:cNvSpPr txBox="1"/>
          <p:nvPr>
            <p:ph idx="2" type="subTitle"/>
          </p:nvPr>
        </p:nvSpPr>
        <p:spPr>
          <a:xfrm>
            <a:off x="2401463" y="2055647"/>
            <a:ext cx="2505600" cy="484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90" name="Google Shape;890;p22"/>
          <p:cNvSpPr txBox="1"/>
          <p:nvPr>
            <p:ph idx="3" type="subTitle"/>
          </p:nvPr>
        </p:nvSpPr>
        <p:spPr>
          <a:xfrm>
            <a:off x="2401463" y="1598450"/>
            <a:ext cx="2505600" cy="457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91" name="Google Shape;891;p22"/>
          <p:cNvSpPr txBox="1"/>
          <p:nvPr>
            <p:ph idx="4" type="subTitle"/>
          </p:nvPr>
        </p:nvSpPr>
        <p:spPr>
          <a:xfrm>
            <a:off x="4236938" y="3002025"/>
            <a:ext cx="2505600" cy="4572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92" name="Google Shape;892;p22"/>
          <p:cNvGrpSpPr/>
          <p:nvPr/>
        </p:nvGrpSpPr>
        <p:grpSpPr>
          <a:xfrm rot="-121718">
            <a:off x="7509504" y="-374088"/>
            <a:ext cx="1961826" cy="2400045"/>
            <a:chOff x="108580" y="3135489"/>
            <a:chExt cx="1961773" cy="2399980"/>
          </a:xfrm>
        </p:grpSpPr>
        <p:sp>
          <p:nvSpPr>
            <p:cNvPr id="893" name="Google Shape;893;p22"/>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22"/>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22"/>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22"/>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7" name="Google Shape;897;p22"/>
            <p:cNvGrpSpPr/>
            <p:nvPr/>
          </p:nvGrpSpPr>
          <p:grpSpPr>
            <a:xfrm>
              <a:off x="108580" y="3135489"/>
              <a:ext cx="1961773" cy="2399980"/>
              <a:chOff x="108580" y="3135489"/>
              <a:chExt cx="1961773" cy="2399980"/>
            </a:xfrm>
          </p:grpSpPr>
          <p:sp>
            <p:nvSpPr>
              <p:cNvPr id="898" name="Google Shape;898;p22"/>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22"/>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22"/>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22"/>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22"/>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22"/>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22"/>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22"/>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22"/>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07" name="Google Shape;907;p22"/>
          <p:cNvGrpSpPr/>
          <p:nvPr/>
        </p:nvGrpSpPr>
        <p:grpSpPr>
          <a:xfrm rot="-121718">
            <a:off x="-186696" y="3321612"/>
            <a:ext cx="1961826" cy="2400045"/>
            <a:chOff x="108580" y="3135489"/>
            <a:chExt cx="1961773" cy="2399980"/>
          </a:xfrm>
        </p:grpSpPr>
        <p:sp>
          <p:nvSpPr>
            <p:cNvPr id="908" name="Google Shape;908;p22"/>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22"/>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22"/>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22"/>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2" name="Google Shape;912;p22"/>
            <p:cNvGrpSpPr/>
            <p:nvPr/>
          </p:nvGrpSpPr>
          <p:grpSpPr>
            <a:xfrm>
              <a:off x="108580" y="3135489"/>
              <a:ext cx="1961773" cy="2399980"/>
              <a:chOff x="108580" y="3135489"/>
              <a:chExt cx="1961773" cy="2399980"/>
            </a:xfrm>
          </p:grpSpPr>
          <p:sp>
            <p:nvSpPr>
              <p:cNvPr id="913" name="Google Shape;913;p22"/>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22"/>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22"/>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22"/>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22"/>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22"/>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22"/>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22"/>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22"/>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922" name="Shape 922"/>
        <p:cNvGrpSpPr/>
        <p:nvPr/>
      </p:nvGrpSpPr>
      <p:grpSpPr>
        <a:xfrm>
          <a:off x="0" y="0"/>
          <a:ext cx="0" cy="0"/>
          <a:chOff x="0" y="0"/>
          <a:chExt cx="0" cy="0"/>
        </a:xfrm>
      </p:grpSpPr>
      <p:sp>
        <p:nvSpPr>
          <p:cNvPr id="923" name="Google Shape;923;p23"/>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924" name="Google Shape;924;p23"/>
          <p:cNvSpPr txBox="1"/>
          <p:nvPr>
            <p:ph idx="1" type="subTitle"/>
          </p:nvPr>
        </p:nvSpPr>
        <p:spPr>
          <a:xfrm>
            <a:off x="5046298" y="1571625"/>
            <a:ext cx="3383400" cy="280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1400"/>
              <a:buChar char="◆"/>
              <a:defRPr b="0"/>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925" name="Google Shape;925;p23"/>
          <p:cNvSpPr txBox="1"/>
          <p:nvPr>
            <p:ph idx="2" type="subTitle"/>
          </p:nvPr>
        </p:nvSpPr>
        <p:spPr>
          <a:xfrm>
            <a:off x="714475" y="1571625"/>
            <a:ext cx="3383400" cy="280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1400"/>
              <a:buChar char="◆"/>
              <a:defRPr b="0"/>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grpSp>
        <p:nvGrpSpPr>
          <p:cNvPr id="926" name="Google Shape;926;p23"/>
          <p:cNvGrpSpPr/>
          <p:nvPr/>
        </p:nvGrpSpPr>
        <p:grpSpPr>
          <a:xfrm>
            <a:off x="7488217" y="-507956"/>
            <a:ext cx="2532725" cy="1881750"/>
            <a:chOff x="7221517" y="-507956"/>
            <a:chExt cx="2532725" cy="1881750"/>
          </a:xfrm>
        </p:grpSpPr>
        <p:sp>
          <p:nvSpPr>
            <p:cNvPr id="927" name="Google Shape;927;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7" name="Google Shape;937;p23"/>
          <p:cNvGrpSpPr/>
          <p:nvPr/>
        </p:nvGrpSpPr>
        <p:grpSpPr>
          <a:xfrm flipH="1">
            <a:off x="-969983" y="-507956"/>
            <a:ext cx="2532725" cy="1881750"/>
            <a:chOff x="7221517" y="-507956"/>
            <a:chExt cx="2532725" cy="1881750"/>
          </a:xfrm>
        </p:grpSpPr>
        <p:sp>
          <p:nvSpPr>
            <p:cNvPr id="938" name="Google Shape;938;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948" name="Shape 948"/>
        <p:cNvGrpSpPr/>
        <p:nvPr/>
      </p:nvGrpSpPr>
      <p:grpSpPr>
        <a:xfrm>
          <a:off x="0" y="0"/>
          <a:ext cx="0" cy="0"/>
          <a:chOff x="0" y="0"/>
          <a:chExt cx="0" cy="0"/>
        </a:xfrm>
      </p:grpSpPr>
      <p:sp>
        <p:nvSpPr>
          <p:cNvPr id="949" name="Google Shape;949;p24"/>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950" name="Google Shape;950;p24"/>
          <p:cNvSpPr txBox="1"/>
          <p:nvPr>
            <p:ph idx="1" type="subTitle"/>
          </p:nvPr>
        </p:nvSpPr>
        <p:spPr>
          <a:xfrm>
            <a:off x="926987" y="3180750"/>
            <a:ext cx="2095200" cy="89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1" name="Google Shape;951;p24"/>
          <p:cNvSpPr txBox="1"/>
          <p:nvPr>
            <p:ph idx="2" type="subTitle"/>
          </p:nvPr>
        </p:nvSpPr>
        <p:spPr>
          <a:xfrm>
            <a:off x="3524399" y="3180750"/>
            <a:ext cx="2095200" cy="89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2" name="Google Shape;952;p24"/>
          <p:cNvSpPr txBox="1"/>
          <p:nvPr>
            <p:ph idx="3" type="subTitle"/>
          </p:nvPr>
        </p:nvSpPr>
        <p:spPr>
          <a:xfrm>
            <a:off x="6121811" y="3180750"/>
            <a:ext cx="2095200" cy="89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3" name="Google Shape;953;p24"/>
          <p:cNvSpPr txBox="1"/>
          <p:nvPr>
            <p:ph idx="4" type="subTitle"/>
          </p:nvPr>
        </p:nvSpPr>
        <p:spPr>
          <a:xfrm>
            <a:off x="926987" y="2726175"/>
            <a:ext cx="2095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54" name="Google Shape;954;p24"/>
          <p:cNvSpPr txBox="1"/>
          <p:nvPr>
            <p:ph idx="5" type="subTitle"/>
          </p:nvPr>
        </p:nvSpPr>
        <p:spPr>
          <a:xfrm>
            <a:off x="3524399" y="2726175"/>
            <a:ext cx="2095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55" name="Google Shape;955;p24"/>
          <p:cNvSpPr txBox="1"/>
          <p:nvPr>
            <p:ph idx="6" type="subTitle"/>
          </p:nvPr>
        </p:nvSpPr>
        <p:spPr>
          <a:xfrm>
            <a:off x="6121811" y="2726175"/>
            <a:ext cx="2095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956" name="Google Shape;956;p24"/>
          <p:cNvGrpSpPr/>
          <p:nvPr/>
        </p:nvGrpSpPr>
        <p:grpSpPr>
          <a:xfrm>
            <a:off x="7221517" y="-507956"/>
            <a:ext cx="2532725" cy="1881750"/>
            <a:chOff x="7221517" y="-507956"/>
            <a:chExt cx="2532725" cy="1881750"/>
          </a:xfrm>
        </p:grpSpPr>
        <p:sp>
          <p:nvSpPr>
            <p:cNvPr id="957" name="Google Shape;957;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7" name="Google Shape;967;p24"/>
          <p:cNvGrpSpPr/>
          <p:nvPr/>
        </p:nvGrpSpPr>
        <p:grpSpPr>
          <a:xfrm flipH="1">
            <a:off x="-836633" y="-507956"/>
            <a:ext cx="2532725" cy="1881750"/>
            <a:chOff x="7221517" y="-507956"/>
            <a:chExt cx="2532725" cy="1881750"/>
          </a:xfrm>
        </p:grpSpPr>
        <p:sp>
          <p:nvSpPr>
            <p:cNvPr id="968" name="Google Shape;96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78" name="Shape 978"/>
        <p:cNvGrpSpPr/>
        <p:nvPr/>
      </p:nvGrpSpPr>
      <p:grpSpPr>
        <a:xfrm>
          <a:off x="0" y="0"/>
          <a:ext cx="0" cy="0"/>
          <a:chOff x="0" y="0"/>
          <a:chExt cx="0" cy="0"/>
        </a:xfrm>
      </p:grpSpPr>
      <p:sp>
        <p:nvSpPr>
          <p:cNvPr id="979" name="Google Shape;979;p25"/>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980" name="Google Shape;980;p25"/>
          <p:cNvSpPr txBox="1"/>
          <p:nvPr>
            <p:ph idx="1" type="subTitle"/>
          </p:nvPr>
        </p:nvSpPr>
        <p:spPr>
          <a:xfrm>
            <a:off x="1755325" y="2204775"/>
            <a:ext cx="2595000" cy="484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1" name="Google Shape;981;p25"/>
          <p:cNvSpPr txBox="1"/>
          <p:nvPr>
            <p:ph idx="2" type="subTitle"/>
          </p:nvPr>
        </p:nvSpPr>
        <p:spPr>
          <a:xfrm>
            <a:off x="4793684" y="2204775"/>
            <a:ext cx="2595000" cy="484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2" name="Google Shape;982;p25"/>
          <p:cNvSpPr txBox="1"/>
          <p:nvPr>
            <p:ph idx="3" type="subTitle"/>
          </p:nvPr>
        </p:nvSpPr>
        <p:spPr>
          <a:xfrm>
            <a:off x="1755325" y="3638175"/>
            <a:ext cx="2595000" cy="484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3" name="Google Shape;983;p25"/>
          <p:cNvSpPr txBox="1"/>
          <p:nvPr>
            <p:ph idx="4" type="subTitle"/>
          </p:nvPr>
        </p:nvSpPr>
        <p:spPr>
          <a:xfrm>
            <a:off x="4793684" y="3638175"/>
            <a:ext cx="2595000" cy="484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4" name="Google Shape;984;p25"/>
          <p:cNvSpPr txBox="1"/>
          <p:nvPr>
            <p:ph idx="5" type="subTitle"/>
          </p:nvPr>
        </p:nvSpPr>
        <p:spPr>
          <a:xfrm>
            <a:off x="1755325" y="1747575"/>
            <a:ext cx="25950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85" name="Google Shape;985;p25"/>
          <p:cNvSpPr txBox="1"/>
          <p:nvPr>
            <p:ph idx="6" type="subTitle"/>
          </p:nvPr>
        </p:nvSpPr>
        <p:spPr>
          <a:xfrm>
            <a:off x="1755325" y="3180975"/>
            <a:ext cx="25950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86" name="Google Shape;986;p25"/>
          <p:cNvSpPr txBox="1"/>
          <p:nvPr>
            <p:ph idx="7" type="subTitle"/>
          </p:nvPr>
        </p:nvSpPr>
        <p:spPr>
          <a:xfrm>
            <a:off x="4793680" y="1747575"/>
            <a:ext cx="25950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87" name="Google Shape;987;p25"/>
          <p:cNvSpPr txBox="1"/>
          <p:nvPr>
            <p:ph idx="8" type="subTitle"/>
          </p:nvPr>
        </p:nvSpPr>
        <p:spPr>
          <a:xfrm>
            <a:off x="4793680" y="3180975"/>
            <a:ext cx="25950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988" name="Google Shape;988;p25"/>
          <p:cNvGrpSpPr/>
          <p:nvPr/>
        </p:nvGrpSpPr>
        <p:grpSpPr>
          <a:xfrm flipH="1">
            <a:off x="-884258" y="-507956"/>
            <a:ext cx="2532725" cy="1881750"/>
            <a:chOff x="7221517" y="-507956"/>
            <a:chExt cx="2532725" cy="1881750"/>
          </a:xfrm>
        </p:grpSpPr>
        <p:sp>
          <p:nvSpPr>
            <p:cNvPr id="989" name="Google Shape;989;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9" name="Google Shape;999;p25"/>
          <p:cNvGrpSpPr/>
          <p:nvPr/>
        </p:nvGrpSpPr>
        <p:grpSpPr>
          <a:xfrm flipH="1">
            <a:off x="7421542" y="4092619"/>
            <a:ext cx="2532725" cy="1881750"/>
            <a:chOff x="7221517" y="-507956"/>
            <a:chExt cx="2532725" cy="1881750"/>
          </a:xfrm>
        </p:grpSpPr>
        <p:sp>
          <p:nvSpPr>
            <p:cNvPr id="1000" name="Google Shape;1000;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10" name="Shape 1010"/>
        <p:cNvGrpSpPr/>
        <p:nvPr/>
      </p:nvGrpSpPr>
      <p:grpSpPr>
        <a:xfrm>
          <a:off x="0" y="0"/>
          <a:ext cx="0" cy="0"/>
          <a:chOff x="0" y="0"/>
          <a:chExt cx="0" cy="0"/>
        </a:xfrm>
      </p:grpSpPr>
      <p:pic>
        <p:nvPicPr>
          <p:cNvPr id="1011" name="Google Shape;1011;p26"/>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1012" name="Google Shape;1012;p26"/>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013" name="Google Shape;1013;p26"/>
          <p:cNvSpPr txBox="1"/>
          <p:nvPr>
            <p:ph idx="1" type="subTitle"/>
          </p:nvPr>
        </p:nvSpPr>
        <p:spPr>
          <a:xfrm>
            <a:off x="1110205" y="21931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4" name="Google Shape;1014;p26"/>
          <p:cNvSpPr txBox="1"/>
          <p:nvPr>
            <p:ph idx="2" type="subTitle"/>
          </p:nvPr>
        </p:nvSpPr>
        <p:spPr>
          <a:xfrm>
            <a:off x="3580050" y="21931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5" name="Google Shape;1015;p26"/>
          <p:cNvSpPr txBox="1"/>
          <p:nvPr>
            <p:ph idx="3" type="subTitle"/>
          </p:nvPr>
        </p:nvSpPr>
        <p:spPr>
          <a:xfrm>
            <a:off x="1110205" y="37027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6" name="Google Shape;1016;p26"/>
          <p:cNvSpPr txBox="1"/>
          <p:nvPr>
            <p:ph idx="4" type="subTitle"/>
          </p:nvPr>
        </p:nvSpPr>
        <p:spPr>
          <a:xfrm>
            <a:off x="3580050" y="37027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7" name="Google Shape;1017;p26"/>
          <p:cNvSpPr txBox="1"/>
          <p:nvPr>
            <p:ph idx="5" type="subTitle"/>
          </p:nvPr>
        </p:nvSpPr>
        <p:spPr>
          <a:xfrm>
            <a:off x="6049895" y="21931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8" name="Google Shape;1018;p26"/>
          <p:cNvSpPr txBox="1"/>
          <p:nvPr>
            <p:ph idx="6" type="subTitle"/>
          </p:nvPr>
        </p:nvSpPr>
        <p:spPr>
          <a:xfrm>
            <a:off x="6049895" y="37027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9" name="Google Shape;1019;p26"/>
          <p:cNvSpPr txBox="1"/>
          <p:nvPr>
            <p:ph idx="7" type="subTitle"/>
          </p:nvPr>
        </p:nvSpPr>
        <p:spPr>
          <a:xfrm>
            <a:off x="1111105" y="1735963"/>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0" name="Google Shape;1020;p26"/>
          <p:cNvSpPr txBox="1"/>
          <p:nvPr>
            <p:ph idx="8" type="subTitle"/>
          </p:nvPr>
        </p:nvSpPr>
        <p:spPr>
          <a:xfrm>
            <a:off x="3580950" y="1735963"/>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1" name="Google Shape;1021;p26"/>
          <p:cNvSpPr txBox="1"/>
          <p:nvPr>
            <p:ph idx="9" type="subTitle"/>
          </p:nvPr>
        </p:nvSpPr>
        <p:spPr>
          <a:xfrm>
            <a:off x="6050795" y="1735963"/>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2" name="Google Shape;1022;p26"/>
          <p:cNvSpPr txBox="1"/>
          <p:nvPr>
            <p:ph idx="13" type="subTitle"/>
          </p:nvPr>
        </p:nvSpPr>
        <p:spPr>
          <a:xfrm>
            <a:off x="1111105" y="3245575"/>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3" name="Google Shape;1023;p26"/>
          <p:cNvSpPr txBox="1"/>
          <p:nvPr>
            <p:ph idx="14" type="subTitle"/>
          </p:nvPr>
        </p:nvSpPr>
        <p:spPr>
          <a:xfrm>
            <a:off x="3580950" y="3245575"/>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4" name="Google Shape;1024;p26"/>
          <p:cNvSpPr txBox="1"/>
          <p:nvPr>
            <p:ph idx="15" type="subTitle"/>
          </p:nvPr>
        </p:nvSpPr>
        <p:spPr>
          <a:xfrm>
            <a:off x="6050795" y="3245575"/>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025" name="Google Shape;1025;p26"/>
          <p:cNvGrpSpPr/>
          <p:nvPr/>
        </p:nvGrpSpPr>
        <p:grpSpPr>
          <a:xfrm flipH="1">
            <a:off x="-884258" y="-507956"/>
            <a:ext cx="2532725" cy="1881750"/>
            <a:chOff x="7221517" y="-507956"/>
            <a:chExt cx="2532725" cy="1881750"/>
          </a:xfrm>
        </p:grpSpPr>
        <p:sp>
          <p:nvSpPr>
            <p:cNvPr id="1026" name="Google Shape;1026;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6" name="Google Shape;1036;p26"/>
          <p:cNvGrpSpPr/>
          <p:nvPr/>
        </p:nvGrpSpPr>
        <p:grpSpPr>
          <a:xfrm flipH="1">
            <a:off x="7421542" y="4092619"/>
            <a:ext cx="2532725" cy="1881750"/>
            <a:chOff x="7221517" y="-507956"/>
            <a:chExt cx="2532725" cy="1881750"/>
          </a:xfrm>
        </p:grpSpPr>
        <p:sp>
          <p:nvSpPr>
            <p:cNvPr id="1037" name="Google Shape;1037;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047" name="Shape 1047"/>
        <p:cNvGrpSpPr/>
        <p:nvPr/>
      </p:nvGrpSpPr>
      <p:grpSpPr>
        <a:xfrm>
          <a:off x="0" y="0"/>
          <a:ext cx="0" cy="0"/>
          <a:chOff x="0" y="0"/>
          <a:chExt cx="0" cy="0"/>
        </a:xfrm>
      </p:grpSpPr>
      <p:sp>
        <p:nvSpPr>
          <p:cNvPr id="1048" name="Google Shape;1048;p27"/>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atin typeface="Montserrat"/>
                <a:ea typeface="Montserrat"/>
                <a:cs typeface="Montserrat"/>
                <a:sym typeface="Montserrat"/>
              </a:defRPr>
            </a:lvl2pPr>
            <a:lvl3pPr lvl="2" algn="l">
              <a:lnSpc>
                <a:spcPct val="100000"/>
              </a:lnSpc>
              <a:spcBef>
                <a:spcPts val="0"/>
              </a:spcBef>
              <a:spcAft>
                <a:spcPts val="0"/>
              </a:spcAft>
              <a:buSzPts val="3200"/>
              <a:buNone/>
              <a:defRPr>
                <a:latin typeface="Montserrat"/>
                <a:ea typeface="Montserrat"/>
                <a:cs typeface="Montserrat"/>
                <a:sym typeface="Montserrat"/>
              </a:defRPr>
            </a:lvl3pPr>
            <a:lvl4pPr lvl="3" algn="l">
              <a:lnSpc>
                <a:spcPct val="100000"/>
              </a:lnSpc>
              <a:spcBef>
                <a:spcPts val="0"/>
              </a:spcBef>
              <a:spcAft>
                <a:spcPts val="0"/>
              </a:spcAft>
              <a:buSzPts val="3200"/>
              <a:buNone/>
              <a:defRPr>
                <a:latin typeface="Montserrat"/>
                <a:ea typeface="Montserrat"/>
                <a:cs typeface="Montserrat"/>
                <a:sym typeface="Montserrat"/>
              </a:defRPr>
            </a:lvl4pPr>
            <a:lvl5pPr lvl="4" algn="l">
              <a:lnSpc>
                <a:spcPct val="100000"/>
              </a:lnSpc>
              <a:spcBef>
                <a:spcPts val="0"/>
              </a:spcBef>
              <a:spcAft>
                <a:spcPts val="0"/>
              </a:spcAft>
              <a:buSzPts val="3200"/>
              <a:buNone/>
              <a:defRPr>
                <a:latin typeface="Montserrat"/>
                <a:ea typeface="Montserrat"/>
                <a:cs typeface="Montserrat"/>
                <a:sym typeface="Montserrat"/>
              </a:defRPr>
            </a:lvl5pPr>
            <a:lvl6pPr lvl="5" algn="l">
              <a:lnSpc>
                <a:spcPct val="100000"/>
              </a:lnSpc>
              <a:spcBef>
                <a:spcPts val="0"/>
              </a:spcBef>
              <a:spcAft>
                <a:spcPts val="0"/>
              </a:spcAft>
              <a:buSzPts val="3200"/>
              <a:buNone/>
              <a:defRPr>
                <a:latin typeface="Montserrat"/>
                <a:ea typeface="Montserrat"/>
                <a:cs typeface="Montserrat"/>
                <a:sym typeface="Montserrat"/>
              </a:defRPr>
            </a:lvl6pPr>
            <a:lvl7pPr lvl="6" algn="l">
              <a:lnSpc>
                <a:spcPct val="100000"/>
              </a:lnSpc>
              <a:spcBef>
                <a:spcPts val="0"/>
              </a:spcBef>
              <a:spcAft>
                <a:spcPts val="0"/>
              </a:spcAft>
              <a:buSzPts val="3200"/>
              <a:buNone/>
              <a:defRPr>
                <a:latin typeface="Montserrat"/>
                <a:ea typeface="Montserrat"/>
                <a:cs typeface="Montserrat"/>
                <a:sym typeface="Montserrat"/>
              </a:defRPr>
            </a:lvl7pPr>
            <a:lvl8pPr lvl="7" algn="l">
              <a:lnSpc>
                <a:spcPct val="100000"/>
              </a:lnSpc>
              <a:spcBef>
                <a:spcPts val="0"/>
              </a:spcBef>
              <a:spcAft>
                <a:spcPts val="0"/>
              </a:spcAft>
              <a:buSzPts val="3200"/>
              <a:buNone/>
              <a:defRPr>
                <a:latin typeface="Montserrat"/>
                <a:ea typeface="Montserrat"/>
                <a:cs typeface="Montserrat"/>
                <a:sym typeface="Montserrat"/>
              </a:defRPr>
            </a:lvl8pPr>
            <a:lvl9pPr lvl="8" algn="l">
              <a:lnSpc>
                <a:spcPct val="100000"/>
              </a:lnSpc>
              <a:spcBef>
                <a:spcPts val="0"/>
              </a:spcBef>
              <a:spcAft>
                <a:spcPts val="0"/>
              </a:spcAft>
              <a:buSzPts val="3200"/>
              <a:buNone/>
              <a:defRPr>
                <a:latin typeface="Montserrat"/>
                <a:ea typeface="Montserrat"/>
                <a:cs typeface="Montserrat"/>
                <a:sym typeface="Montserrat"/>
              </a:defRPr>
            </a:lvl9pPr>
          </a:lstStyle>
          <a:p/>
        </p:txBody>
      </p:sp>
      <p:grpSp>
        <p:nvGrpSpPr>
          <p:cNvPr id="1049" name="Google Shape;1049;p27"/>
          <p:cNvGrpSpPr/>
          <p:nvPr/>
        </p:nvGrpSpPr>
        <p:grpSpPr>
          <a:xfrm>
            <a:off x="7488217" y="-507956"/>
            <a:ext cx="2532725" cy="1881750"/>
            <a:chOff x="7221517" y="-507956"/>
            <a:chExt cx="2532725" cy="1881750"/>
          </a:xfrm>
        </p:grpSpPr>
        <p:sp>
          <p:nvSpPr>
            <p:cNvPr id="1050" name="Google Shape;1050;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1060" name="Shape 1060"/>
        <p:cNvGrpSpPr/>
        <p:nvPr/>
      </p:nvGrpSpPr>
      <p:grpSpPr>
        <a:xfrm>
          <a:off x="0" y="0"/>
          <a:ext cx="0" cy="0"/>
          <a:chOff x="0" y="0"/>
          <a:chExt cx="0" cy="0"/>
        </a:xfrm>
      </p:grpSpPr>
      <p:sp>
        <p:nvSpPr>
          <p:cNvPr id="1061" name="Google Shape;1061;p28"/>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1062" name="Google Shape;1062;p28"/>
          <p:cNvGrpSpPr/>
          <p:nvPr/>
        </p:nvGrpSpPr>
        <p:grpSpPr>
          <a:xfrm rot="10800000">
            <a:off x="7221517" y="-1342256"/>
            <a:ext cx="2532725" cy="1881750"/>
            <a:chOff x="7221517" y="-507956"/>
            <a:chExt cx="2532725" cy="1881750"/>
          </a:xfrm>
        </p:grpSpPr>
        <p:sp>
          <p:nvSpPr>
            <p:cNvPr id="1063" name="Google Shape;1063;p2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2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2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2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2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2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2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2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2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2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3" name="Google Shape;1073;p28"/>
          <p:cNvGrpSpPr/>
          <p:nvPr/>
        </p:nvGrpSpPr>
        <p:grpSpPr>
          <a:xfrm flipH="1" rot="10800000">
            <a:off x="-465158" y="-1342256"/>
            <a:ext cx="2532725" cy="1881750"/>
            <a:chOff x="7221517" y="-507956"/>
            <a:chExt cx="2532725" cy="1881750"/>
          </a:xfrm>
        </p:grpSpPr>
        <p:sp>
          <p:nvSpPr>
            <p:cNvPr id="1074" name="Google Shape;1074;p2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2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2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2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2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2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2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2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2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2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084" name="Shape 1084"/>
        <p:cNvGrpSpPr/>
        <p:nvPr/>
      </p:nvGrpSpPr>
      <p:grpSpPr>
        <a:xfrm>
          <a:off x="0" y="0"/>
          <a:ext cx="0" cy="0"/>
          <a:chOff x="0" y="0"/>
          <a:chExt cx="0" cy="0"/>
        </a:xfrm>
      </p:grpSpPr>
      <p:sp>
        <p:nvSpPr>
          <p:cNvPr id="1085" name="Google Shape;1085;p29"/>
          <p:cNvSpPr txBox="1"/>
          <p:nvPr>
            <p:ph type="title"/>
          </p:nvPr>
        </p:nvSpPr>
        <p:spPr>
          <a:xfrm>
            <a:off x="713213" y="670225"/>
            <a:ext cx="46968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45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086" name="Google Shape;1086;p29"/>
          <p:cNvSpPr txBox="1"/>
          <p:nvPr>
            <p:ph idx="1" type="subTitle"/>
          </p:nvPr>
        </p:nvSpPr>
        <p:spPr>
          <a:xfrm>
            <a:off x="713213" y="1439127"/>
            <a:ext cx="46968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sz="15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087" name="Google Shape;1087;p29"/>
          <p:cNvSpPr txBox="1"/>
          <p:nvPr>
            <p:ph idx="2" type="title"/>
          </p:nvPr>
        </p:nvSpPr>
        <p:spPr>
          <a:xfrm>
            <a:off x="3733963" y="2069800"/>
            <a:ext cx="46968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45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088" name="Google Shape;1088;p29"/>
          <p:cNvSpPr txBox="1"/>
          <p:nvPr>
            <p:ph idx="3" type="subTitle"/>
          </p:nvPr>
        </p:nvSpPr>
        <p:spPr>
          <a:xfrm>
            <a:off x="3733963" y="2838708"/>
            <a:ext cx="46968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sz="15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089" name="Google Shape;1089;p29"/>
          <p:cNvSpPr txBox="1"/>
          <p:nvPr>
            <p:ph idx="4" type="title"/>
          </p:nvPr>
        </p:nvSpPr>
        <p:spPr>
          <a:xfrm>
            <a:off x="713213" y="3469375"/>
            <a:ext cx="46968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45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090" name="Google Shape;1090;p29"/>
          <p:cNvSpPr txBox="1"/>
          <p:nvPr>
            <p:ph idx="5" type="subTitle"/>
          </p:nvPr>
        </p:nvSpPr>
        <p:spPr>
          <a:xfrm>
            <a:off x="713213" y="4238290"/>
            <a:ext cx="46968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sz="15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1091" name="Google Shape;1091;p29"/>
          <p:cNvGrpSpPr/>
          <p:nvPr/>
        </p:nvGrpSpPr>
        <p:grpSpPr>
          <a:xfrm rot="10800000">
            <a:off x="6611267" y="3525019"/>
            <a:ext cx="2532725" cy="1881750"/>
            <a:chOff x="7221517" y="-507956"/>
            <a:chExt cx="2532725" cy="1881750"/>
          </a:xfrm>
        </p:grpSpPr>
        <p:sp>
          <p:nvSpPr>
            <p:cNvPr id="1092" name="Google Shape;1092;p2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2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2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2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2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2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2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2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2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2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2" name="Google Shape;1102;p29"/>
          <p:cNvGrpSpPr/>
          <p:nvPr/>
        </p:nvGrpSpPr>
        <p:grpSpPr>
          <a:xfrm>
            <a:off x="7078642" y="-256406"/>
            <a:ext cx="2532725" cy="1881750"/>
            <a:chOff x="7221517" y="-507956"/>
            <a:chExt cx="2532725" cy="1881750"/>
          </a:xfrm>
        </p:grpSpPr>
        <p:sp>
          <p:nvSpPr>
            <p:cNvPr id="1103" name="Google Shape;1103;p2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2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2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2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2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2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2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2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2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2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113" name="Shape 1113"/>
        <p:cNvGrpSpPr/>
        <p:nvPr/>
      </p:nvGrpSpPr>
      <p:grpSpPr>
        <a:xfrm>
          <a:off x="0" y="0"/>
          <a:ext cx="0" cy="0"/>
          <a:chOff x="0" y="0"/>
          <a:chExt cx="0" cy="0"/>
        </a:xfrm>
      </p:grpSpPr>
      <p:sp>
        <p:nvSpPr>
          <p:cNvPr id="1114" name="Google Shape;1114;p30"/>
          <p:cNvSpPr txBox="1"/>
          <p:nvPr>
            <p:ph type="title"/>
          </p:nvPr>
        </p:nvSpPr>
        <p:spPr>
          <a:xfrm>
            <a:off x="1200575" y="2456174"/>
            <a:ext cx="13989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3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115" name="Google Shape;1115;p30"/>
          <p:cNvSpPr txBox="1"/>
          <p:nvPr>
            <p:ph idx="1" type="subTitle"/>
          </p:nvPr>
        </p:nvSpPr>
        <p:spPr>
          <a:xfrm>
            <a:off x="713225" y="3812476"/>
            <a:ext cx="2373600" cy="67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116" name="Google Shape;1116;p30"/>
          <p:cNvSpPr txBox="1"/>
          <p:nvPr>
            <p:ph idx="2" type="subTitle"/>
          </p:nvPr>
        </p:nvSpPr>
        <p:spPr>
          <a:xfrm>
            <a:off x="713225" y="3411134"/>
            <a:ext cx="2373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17" name="Google Shape;1117;p30"/>
          <p:cNvSpPr txBox="1"/>
          <p:nvPr>
            <p:ph idx="3" type="title"/>
          </p:nvPr>
        </p:nvSpPr>
        <p:spPr>
          <a:xfrm>
            <a:off x="3869735" y="2456174"/>
            <a:ext cx="13977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3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118" name="Google Shape;1118;p30"/>
          <p:cNvSpPr txBox="1"/>
          <p:nvPr>
            <p:ph idx="4" type="subTitle"/>
          </p:nvPr>
        </p:nvSpPr>
        <p:spPr>
          <a:xfrm>
            <a:off x="3381787" y="3812476"/>
            <a:ext cx="2373600" cy="67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119" name="Google Shape;1119;p30"/>
          <p:cNvSpPr txBox="1"/>
          <p:nvPr>
            <p:ph idx="5" type="subTitle"/>
          </p:nvPr>
        </p:nvSpPr>
        <p:spPr>
          <a:xfrm>
            <a:off x="3381785" y="3411134"/>
            <a:ext cx="2373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20" name="Google Shape;1120;p30"/>
          <p:cNvSpPr txBox="1"/>
          <p:nvPr>
            <p:ph idx="6" type="title"/>
          </p:nvPr>
        </p:nvSpPr>
        <p:spPr>
          <a:xfrm>
            <a:off x="6538296" y="2456174"/>
            <a:ext cx="13977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3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121" name="Google Shape;1121;p30"/>
          <p:cNvSpPr txBox="1"/>
          <p:nvPr>
            <p:ph idx="7" type="subTitle"/>
          </p:nvPr>
        </p:nvSpPr>
        <p:spPr>
          <a:xfrm>
            <a:off x="6050349" y="3812476"/>
            <a:ext cx="2373600" cy="67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122" name="Google Shape;1122;p30"/>
          <p:cNvSpPr txBox="1"/>
          <p:nvPr>
            <p:ph idx="8" type="subTitle"/>
          </p:nvPr>
        </p:nvSpPr>
        <p:spPr>
          <a:xfrm>
            <a:off x="6050346" y="3411134"/>
            <a:ext cx="2373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23" name="Google Shape;1123;p30"/>
          <p:cNvSpPr txBox="1"/>
          <p:nvPr>
            <p:ph idx="9"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grpSp>
        <p:nvGrpSpPr>
          <p:cNvPr id="1124" name="Google Shape;1124;p30"/>
          <p:cNvGrpSpPr/>
          <p:nvPr/>
        </p:nvGrpSpPr>
        <p:grpSpPr>
          <a:xfrm rot="-10638711">
            <a:off x="-2374723" y="-345865"/>
            <a:ext cx="3485299" cy="1363521"/>
            <a:chOff x="5000328" y="4413932"/>
            <a:chExt cx="3485298" cy="1363521"/>
          </a:xfrm>
        </p:grpSpPr>
        <p:grpSp>
          <p:nvGrpSpPr>
            <p:cNvPr id="1125" name="Google Shape;1125;p30"/>
            <p:cNvGrpSpPr/>
            <p:nvPr/>
          </p:nvGrpSpPr>
          <p:grpSpPr>
            <a:xfrm>
              <a:off x="5000328" y="4413932"/>
              <a:ext cx="3485298" cy="1363521"/>
              <a:chOff x="4151828" y="2626857"/>
              <a:chExt cx="3485298" cy="1363521"/>
            </a:xfrm>
          </p:grpSpPr>
          <p:sp>
            <p:nvSpPr>
              <p:cNvPr id="1126" name="Google Shape;1126;p3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3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3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3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3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3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3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3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3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5" name="Google Shape;1135;p3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3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3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6" name="Shape 146"/>
        <p:cNvGrpSpPr/>
        <p:nvPr/>
      </p:nvGrpSpPr>
      <p:grpSpPr>
        <a:xfrm>
          <a:off x="0" y="0"/>
          <a:ext cx="0" cy="0"/>
          <a:chOff x="0" y="0"/>
          <a:chExt cx="0" cy="0"/>
        </a:xfrm>
      </p:grpSpPr>
      <p:sp>
        <p:nvSpPr>
          <p:cNvPr id="147" name="Google Shape;147;p4"/>
          <p:cNvSpPr txBox="1"/>
          <p:nvPr>
            <p:ph type="ctrTitle"/>
          </p:nvPr>
        </p:nvSpPr>
        <p:spPr>
          <a:xfrm>
            <a:off x="713225" y="1256688"/>
            <a:ext cx="7033800" cy="21930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Clr>
                <a:srgbClr val="191919"/>
              </a:buClr>
              <a:buSzPts val="5200"/>
              <a:buNone/>
              <a:defRPr sz="96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48" name="Google Shape;148;p4"/>
          <p:cNvSpPr txBox="1"/>
          <p:nvPr>
            <p:ph idx="1" type="subTitle"/>
          </p:nvPr>
        </p:nvSpPr>
        <p:spPr>
          <a:xfrm>
            <a:off x="713225" y="3521113"/>
            <a:ext cx="45288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49" name="Google Shape;149;p4"/>
          <p:cNvGrpSpPr/>
          <p:nvPr/>
        </p:nvGrpSpPr>
        <p:grpSpPr>
          <a:xfrm>
            <a:off x="4780389" y="2513200"/>
            <a:ext cx="5036265" cy="4113315"/>
            <a:chOff x="4780389" y="2513200"/>
            <a:chExt cx="5036265" cy="4113315"/>
          </a:xfrm>
        </p:grpSpPr>
        <p:grpSp>
          <p:nvGrpSpPr>
            <p:cNvPr id="150" name="Google Shape;150;p4"/>
            <p:cNvGrpSpPr/>
            <p:nvPr/>
          </p:nvGrpSpPr>
          <p:grpSpPr>
            <a:xfrm>
              <a:off x="4780389" y="2513200"/>
              <a:ext cx="5036265" cy="4113315"/>
              <a:chOff x="4673664" y="2214100"/>
              <a:chExt cx="5036265" cy="4113315"/>
            </a:xfrm>
          </p:grpSpPr>
          <p:sp>
            <p:nvSpPr>
              <p:cNvPr id="151" name="Google Shape;151;p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2" name="Google Shape;152;p4"/>
              <p:cNvGrpSpPr/>
              <p:nvPr/>
            </p:nvGrpSpPr>
            <p:grpSpPr>
              <a:xfrm>
                <a:off x="4673664" y="2214100"/>
                <a:ext cx="5036265" cy="4113315"/>
                <a:chOff x="4673664" y="2214100"/>
                <a:chExt cx="5036265" cy="4113315"/>
              </a:xfrm>
            </p:grpSpPr>
            <p:grpSp>
              <p:nvGrpSpPr>
                <p:cNvPr id="153" name="Google Shape;153;p4"/>
                <p:cNvGrpSpPr/>
                <p:nvPr/>
              </p:nvGrpSpPr>
              <p:grpSpPr>
                <a:xfrm>
                  <a:off x="4673664" y="2214100"/>
                  <a:ext cx="5036265" cy="4113315"/>
                  <a:chOff x="3825164" y="427025"/>
                  <a:chExt cx="5036265" cy="4113315"/>
                </a:xfrm>
              </p:grpSpPr>
              <p:sp>
                <p:nvSpPr>
                  <p:cNvPr id="154" name="Google Shape;154;p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2" name="Google Shape;182;p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90" name="Google Shape;190;p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 name="Google Shape;193;p4"/>
          <p:cNvGrpSpPr/>
          <p:nvPr/>
        </p:nvGrpSpPr>
        <p:grpSpPr>
          <a:xfrm>
            <a:off x="-3382536" y="-1517163"/>
            <a:ext cx="5036265" cy="4113315"/>
            <a:chOff x="4780389" y="2513200"/>
            <a:chExt cx="5036265" cy="4113315"/>
          </a:xfrm>
        </p:grpSpPr>
        <p:grpSp>
          <p:nvGrpSpPr>
            <p:cNvPr id="194" name="Google Shape;194;p4"/>
            <p:cNvGrpSpPr/>
            <p:nvPr/>
          </p:nvGrpSpPr>
          <p:grpSpPr>
            <a:xfrm>
              <a:off x="4780389" y="2513200"/>
              <a:ext cx="5036265" cy="4113315"/>
              <a:chOff x="4673664" y="2214100"/>
              <a:chExt cx="5036265" cy="4113315"/>
            </a:xfrm>
          </p:grpSpPr>
          <p:sp>
            <p:nvSpPr>
              <p:cNvPr id="195" name="Google Shape;195;p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6" name="Google Shape;196;p4"/>
              <p:cNvGrpSpPr/>
              <p:nvPr/>
            </p:nvGrpSpPr>
            <p:grpSpPr>
              <a:xfrm>
                <a:off x="4673664" y="2214100"/>
                <a:ext cx="5036265" cy="4113315"/>
                <a:chOff x="4673664" y="2214100"/>
                <a:chExt cx="5036265" cy="4113315"/>
              </a:xfrm>
            </p:grpSpPr>
            <p:grpSp>
              <p:nvGrpSpPr>
                <p:cNvPr id="197" name="Google Shape;197;p4"/>
                <p:cNvGrpSpPr/>
                <p:nvPr/>
              </p:nvGrpSpPr>
              <p:grpSpPr>
                <a:xfrm>
                  <a:off x="4673664" y="2214100"/>
                  <a:ext cx="5036265" cy="4113315"/>
                  <a:chOff x="3825164" y="427025"/>
                  <a:chExt cx="5036265" cy="4113315"/>
                </a:xfrm>
              </p:grpSpPr>
              <p:sp>
                <p:nvSpPr>
                  <p:cNvPr id="198" name="Google Shape;198;p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6" name="Google Shape;226;p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34" name="Google Shape;234;p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138" name="Shape 1138"/>
        <p:cNvGrpSpPr/>
        <p:nvPr/>
      </p:nvGrpSpPr>
      <p:grpSpPr>
        <a:xfrm>
          <a:off x="0" y="0"/>
          <a:ext cx="0" cy="0"/>
          <a:chOff x="0" y="0"/>
          <a:chExt cx="0" cy="0"/>
        </a:xfrm>
      </p:grpSpPr>
      <p:sp>
        <p:nvSpPr>
          <p:cNvPr id="1139" name="Google Shape;1139;p31"/>
          <p:cNvSpPr txBox="1"/>
          <p:nvPr>
            <p:ph type="title"/>
          </p:nvPr>
        </p:nvSpPr>
        <p:spPr>
          <a:xfrm>
            <a:off x="2347938" y="787800"/>
            <a:ext cx="4448100" cy="105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sz="6500"/>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140" name="Google Shape;1140;p31"/>
          <p:cNvSpPr txBox="1"/>
          <p:nvPr>
            <p:ph idx="1" type="subTitle"/>
          </p:nvPr>
        </p:nvSpPr>
        <p:spPr>
          <a:xfrm>
            <a:off x="2347900" y="1846500"/>
            <a:ext cx="4448100" cy="105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41" name="Google Shape;1141;p31"/>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200"/>
              <a:buFont typeface="Arial"/>
              <a:buNone/>
            </a:pPr>
            <a:r>
              <a:rPr b="1" i="0" lang="es" sz="1200" u="none" cap="none" strike="noStrike">
                <a:solidFill>
                  <a:schemeClr val="dk1"/>
                </a:solidFill>
                <a:latin typeface="Montserrat"/>
                <a:ea typeface="Montserrat"/>
                <a:cs typeface="Montserrat"/>
                <a:sym typeface="Montserrat"/>
              </a:rPr>
              <a:t>CREDITS:</a:t>
            </a:r>
            <a:r>
              <a:rPr b="0" i="0" lang="es" sz="1200" u="none" cap="none" strike="noStrike">
                <a:solidFill>
                  <a:schemeClr val="dk1"/>
                </a:solidFill>
                <a:latin typeface="Montserrat"/>
                <a:ea typeface="Montserrat"/>
                <a:cs typeface="Montserrat"/>
                <a:sym typeface="Montserrat"/>
              </a:rPr>
              <a:t> This presentation template was created by </a:t>
            </a:r>
            <a:r>
              <a:rPr b="1" i="0" lang="es" sz="1200" u="none" cap="none" strike="noStrike">
                <a:solidFill>
                  <a:schemeClr val="hlink"/>
                </a:solidFill>
                <a:uFill>
                  <a:noFill/>
                </a:uFill>
                <a:latin typeface="Montserrat"/>
                <a:ea typeface="Montserrat"/>
                <a:cs typeface="Montserrat"/>
                <a:sym typeface="Montserrat"/>
                <a:hlinkClick r:id="rId2"/>
              </a:rPr>
              <a:t>Slidesgo</a:t>
            </a:r>
            <a:r>
              <a:rPr b="0" i="0" lang="es" sz="1200" u="none" cap="none" strike="noStrike">
                <a:solidFill>
                  <a:schemeClr val="dk1"/>
                </a:solidFill>
                <a:latin typeface="Montserrat"/>
                <a:ea typeface="Montserrat"/>
                <a:cs typeface="Montserrat"/>
                <a:sym typeface="Montserrat"/>
              </a:rPr>
              <a:t>, and includes icons by </a:t>
            </a:r>
            <a:r>
              <a:rPr b="1" i="0" lang="es" sz="1200" u="none" cap="none" strike="noStrike">
                <a:solidFill>
                  <a:schemeClr val="hlink"/>
                </a:solidFill>
                <a:uFill>
                  <a:noFill/>
                </a:uFill>
                <a:latin typeface="Montserrat"/>
                <a:ea typeface="Montserrat"/>
                <a:cs typeface="Montserrat"/>
                <a:sym typeface="Montserrat"/>
                <a:hlinkClick r:id="rId3"/>
              </a:rPr>
              <a:t>Flaticon</a:t>
            </a:r>
            <a:r>
              <a:rPr b="0" i="0" lang="es" sz="1200" u="none" cap="none" strike="noStrike">
                <a:solidFill>
                  <a:schemeClr val="dk1"/>
                </a:solidFill>
                <a:latin typeface="Montserrat"/>
                <a:ea typeface="Montserrat"/>
                <a:cs typeface="Montserrat"/>
                <a:sym typeface="Montserrat"/>
              </a:rPr>
              <a:t>, and infographics &amp; images by </a:t>
            </a:r>
            <a:r>
              <a:rPr b="1" i="0" lang="es" sz="1200" u="none" cap="none" strike="noStrike">
                <a:solidFill>
                  <a:schemeClr val="hlink"/>
                </a:solidFill>
                <a:uFill>
                  <a:noFill/>
                </a:uFill>
                <a:latin typeface="Montserrat"/>
                <a:ea typeface="Montserrat"/>
                <a:cs typeface="Montserrat"/>
                <a:sym typeface="Montserrat"/>
                <a:hlinkClick r:id="rId4"/>
              </a:rPr>
              <a:t>Freepik</a:t>
            </a:r>
            <a:r>
              <a:rPr b="0" i="0" lang="es" sz="1200" u="none" cap="none" strike="noStrike">
                <a:solidFill>
                  <a:schemeClr val="dk1"/>
                </a:solidFill>
                <a:latin typeface="Montserrat"/>
                <a:ea typeface="Montserrat"/>
                <a:cs typeface="Montserrat"/>
                <a:sym typeface="Montserrat"/>
              </a:rPr>
              <a:t> </a:t>
            </a:r>
            <a:endParaRPr b="1" i="0" sz="1200" u="none" cap="none" strike="noStrike">
              <a:solidFill>
                <a:schemeClr val="dk1"/>
              </a:solidFill>
              <a:latin typeface="Montserrat"/>
              <a:ea typeface="Montserrat"/>
              <a:cs typeface="Montserrat"/>
              <a:sym typeface="Montserrat"/>
            </a:endParaRPr>
          </a:p>
        </p:txBody>
      </p:sp>
      <p:grpSp>
        <p:nvGrpSpPr>
          <p:cNvPr id="1142" name="Google Shape;1142;p31"/>
          <p:cNvGrpSpPr/>
          <p:nvPr/>
        </p:nvGrpSpPr>
        <p:grpSpPr>
          <a:xfrm>
            <a:off x="7372789" y="1086025"/>
            <a:ext cx="5036265" cy="4113315"/>
            <a:chOff x="4780389" y="2513200"/>
            <a:chExt cx="5036265" cy="4113315"/>
          </a:xfrm>
        </p:grpSpPr>
        <p:grpSp>
          <p:nvGrpSpPr>
            <p:cNvPr id="1143" name="Google Shape;1143;p31"/>
            <p:cNvGrpSpPr/>
            <p:nvPr/>
          </p:nvGrpSpPr>
          <p:grpSpPr>
            <a:xfrm>
              <a:off x="4780389" y="2513200"/>
              <a:ext cx="5036265" cy="4113315"/>
              <a:chOff x="4673664" y="2214100"/>
              <a:chExt cx="5036265" cy="4113315"/>
            </a:xfrm>
          </p:grpSpPr>
          <p:sp>
            <p:nvSpPr>
              <p:cNvPr id="1144" name="Google Shape;1144;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5" name="Google Shape;1145;p31"/>
              <p:cNvGrpSpPr/>
              <p:nvPr/>
            </p:nvGrpSpPr>
            <p:grpSpPr>
              <a:xfrm>
                <a:off x="4673664" y="2214100"/>
                <a:ext cx="5036265" cy="4113315"/>
                <a:chOff x="4673664" y="2214100"/>
                <a:chExt cx="5036265" cy="4113315"/>
              </a:xfrm>
            </p:grpSpPr>
            <p:grpSp>
              <p:nvGrpSpPr>
                <p:cNvPr id="1146" name="Google Shape;1146;p31"/>
                <p:cNvGrpSpPr/>
                <p:nvPr/>
              </p:nvGrpSpPr>
              <p:grpSpPr>
                <a:xfrm>
                  <a:off x="4673664" y="2214100"/>
                  <a:ext cx="5036265" cy="4113315"/>
                  <a:chOff x="3825164" y="427025"/>
                  <a:chExt cx="5036265" cy="4113315"/>
                </a:xfrm>
              </p:grpSpPr>
              <p:sp>
                <p:nvSpPr>
                  <p:cNvPr id="1147" name="Google Shape;1147;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5" name="Google Shape;1175;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183" name="Google Shape;1183;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6" name="Google Shape;1186;p31"/>
          <p:cNvGrpSpPr/>
          <p:nvPr/>
        </p:nvGrpSpPr>
        <p:grpSpPr>
          <a:xfrm>
            <a:off x="-2544736" y="-950638"/>
            <a:ext cx="5036265" cy="4113315"/>
            <a:chOff x="4780389" y="2513200"/>
            <a:chExt cx="5036265" cy="4113315"/>
          </a:xfrm>
        </p:grpSpPr>
        <p:grpSp>
          <p:nvGrpSpPr>
            <p:cNvPr id="1187" name="Google Shape;1187;p31"/>
            <p:cNvGrpSpPr/>
            <p:nvPr/>
          </p:nvGrpSpPr>
          <p:grpSpPr>
            <a:xfrm>
              <a:off x="4780389" y="2513200"/>
              <a:ext cx="5036265" cy="4113315"/>
              <a:chOff x="4673664" y="2214100"/>
              <a:chExt cx="5036265" cy="4113315"/>
            </a:xfrm>
          </p:grpSpPr>
          <p:sp>
            <p:nvSpPr>
              <p:cNvPr id="1188" name="Google Shape;1188;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9" name="Google Shape;1189;p31"/>
              <p:cNvGrpSpPr/>
              <p:nvPr/>
            </p:nvGrpSpPr>
            <p:grpSpPr>
              <a:xfrm>
                <a:off x="4673664" y="2214100"/>
                <a:ext cx="5036265" cy="4113315"/>
                <a:chOff x="4673664" y="2214100"/>
                <a:chExt cx="5036265" cy="4113315"/>
              </a:xfrm>
            </p:grpSpPr>
            <p:grpSp>
              <p:nvGrpSpPr>
                <p:cNvPr id="1190" name="Google Shape;1190;p31"/>
                <p:cNvGrpSpPr/>
                <p:nvPr/>
              </p:nvGrpSpPr>
              <p:grpSpPr>
                <a:xfrm>
                  <a:off x="4673664" y="2214100"/>
                  <a:ext cx="5036265" cy="4113315"/>
                  <a:chOff x="3825164" y="427025"/>
                  <a:chExt cx="5036265" cy="4113315"/>
                </a:xfrm>
              </p:grpSpPr>
              <p:sp>
                <p:nvSpPr>
                  <p:cNvPr id="1191" name="Google Shape;1191;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9" name="Google Shape;1219;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227" name="Google Shape;1227;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7" name="Shape 237"/>
        <p:cNvGrpSpPr/>
        <p:nvPr/>
      </p:nvGrpSpPr>
      <p:grpSpPr>
        <a:xfrm>
          <a:off x="0" y="0"/>
          <a:ext cx="0" cy="0"/>
          <a:chOff x="0" y="0"/>
          <a:chExt cx="0" cy="0"/>
        </a:xfrm>
      </p:grpSpPr>
      <p:sp>
        <p:nvSpPr>
          <p:cNvPr id="238" name="Google Shape;238;p5"/>
          <p:cNvSpPr txBox="1"/>
          <p:nvPr>
            <p:ph type="title"/>
          </p:nvPr>
        </p:nvSpPr>
        <p:spPr>
          <a:xfrm>
            <a:off x="720000" y="2384238"/>
            <a:ext cx="7351800" cy="841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43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39" name="Google Shape;239;p5"/>
          <p:cNvSpPr txBox="1"/>
          <p:nvPr>
            <p:ph idx="2" type="title"/>
          </p:nvPr>
        </p:nvSpPr>
        <p:spPr>
          <a:xfrm>
            <a:off x="720000" y="1496250"/>
            <a:ext cx="13818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6000"/>
              <a:buNone/>
              <a:defRPr sz="72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40" name="Google Shape;240;p5"/>
          <p:cNvSpPr txBox="1"/>
          <p:nvPr>
            <p:ph idx="1" type="subTitle"/>
          </p:nvPr>
        </p:nvSpPr>
        <p:spPr>
          <a:xfrm>
            <a:off x="720000" y="3272250"/>
            <a:ext cx="5067600" cy="375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241" name="Google Shape;241;p5"/>
          <p:cNvGrpSpPr/>
          <p:nvPr/>
        </p:nvGrpSpPr>
        <p:grpSpPr>
          <a:xfrm>
            <a:off x="5175689" y="2774775"/>
            <a:ext cx="5036265" cy="4113315"/>
            <a:chOff x="4780389" y="2513200"/>
            <a:chExt cx="5036265" cy="4113315"/>
          </a:xfrm>
        </p:grpSpPr>
        <p:grpSp>
          <p:nvGrpSpPr>
            <p:cNvPr id="242" name="Google Shape;242;p5"/>
            <p:cNvGrpSpPr/>
            <p:nvPr/>
          </p:nvGrpSpPr>
          <p:grpSpPr>
            <a:xfrm>
              <a:off x="4780389" y="2513200"/>
              <a:ext cx="5036265" cy="4113315"/>
              <a:chOff x="4673664" y="2214100"/>
              <a:chExt cx="5036265" cy="4113315"/>
            </a:xfrm>
          </p:grpSpPr>
          <p:sp>
            <p:nvSpPr>
              <p:cNvPr id="243" name="Google Shape;243;p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4" name="Google Shape;244;p5"/>
              <p:cNvGrpSpPr/>
              <p:nvPr/>
            </p:nvGrpSpPr>
            <p:grpSpPr>
              <a:xfrm>
                <a:off x="4673664" y="2214100"/>
                <a:ext cx="5036265" cy="4113315"/>
                <a:chOff x="4673664" y="2214100"/>
                <a:chExt cx="5036265" cy="4113315"/>
              </a:xfrm>
            </p:grpSpPr>
            <p:grpSp>
              <p:nvGrpSpPr>
                <p:cNvPr id="245" name="Google Shape;245;p5"/>
                <p:cNvGrpSpPr/>
                <p:nvPr/>
              </p:nvGrpSpPr>
              <p:grpSpPr>
                <a:xfrm>
                  <a:off x="4673664" y="2214100"/>
                  <a:ext cx="5036265" cy="4113315"/>
                  <a:chOff x="3825164" y="427025"/>
                  <a:chExt cx="5036265" cy="4113315"/>
                </a:xfrm>
              </p:grpSpPr>
              <p:sp>
                <p:nvSpPr>
                  <p:cNvPr id="246" name="Google Shape;246;p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4" name="Google Shape;274;p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82" name="Google Shape;282;p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5" name="Google Shape;285;p5"/>
          <p:cNvGrpSpPr/>
          <p:nvPr/>
        </p:nvGrpSpPr>
        <p:grpSpPr>
          <a:xfrm>
            <a:off x="2951589" y="-2707788"/>
            <a:ext cx="5036265" cy="4113315"/>
            <a:chOff x="4780389" y="2513200"/>
            <a:chExt cx="5036265" cy="4113315"/>
          </a:xfrm>
        </p:grpSpPr>
        <p:grpSp>
          <p:nvGrpSpPr>
            <p:cNvPr id="286" name="Google Shape;286;p5"/>
            <p:cNvGrpSpPr/>
            <p:nvPr/>
          </p:nvGrpSpPr>
          <p:grpSpPr>
            <a:xfrm>
              <a:off x="4780389" y="2513200"/>
              <a:ext cx="5036265" cy="4113315"/>
              <a:chOff x="4673664" y="2214100"/>
              <a:chExt cx="5036265" cy="4113315"/>
            </a:xfrm>
          </p:grpSpPr>
          <p:sp>
            <p:nvSpPr>
              <p:cNvPr id="287" name="Google Shape;287;p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8" name="Google Shape;288;p5"/>
              <p:cNvGrpSpPr/>
              <p:nvPr/>
            </p:nvGrpSpPr>
            <p:grpSpPr>
              <a:xfrm>
                <a:off x="4673664" y="2214100"/>
                <a:ext cx="5036265" cy="4113315"/>
                <a:chOff x="4673664" y="2214100"/>
                <a:chExt cx="5036265" cy="4113315"/>
              </a:xfrm>
            </p:grpSpPr>
            <p:grpSp>
              <p:nvGrpSpPr>
                <p:cNvPr id="289" name="Google Shape;289;p5"/>
                <p:cNvGrpSpPr/>
                <p:nvPr/>
              </p:nvGrpSpPr>
              <p:grpSpPr>
                <a:xfrm>
                  <a:off x="4673664" y="2214100"/>
                  <a:ext cx="5036265" cy="4113315"/>
                  <a:chOff x="3825164" y="427025"/>
                  <a:chExt cx="5036265" cy="4113315"/>
                </a:xfrm>
              </p:grpSpPr>
              <p:sp>
                <p:nvSpPr>
                  <p:cNvPr id="290" name="Google Shape;290;p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8" name="Google Shape;318;p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26" name="Google Shape;326;p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9" name="Shape 329"/>
        <p:cNvGrpSpPr/>
        <p:nvPr/>
      </p:nvGrpSpPr>
      <p:grpSpPr>
        <a:xfrm>
          <a:off x="0" y="0"/>
          <a:ext cx="0" cy="0"/>
          <a:chOff x="0" y="0"/>
          <a:chExt cx="0" cy="0"/>
        </a:xfrm>
      </p:grpSpPr>
      <p:sp>
        <p:nvSpPr>
          <p:cNvPr id="330" name="Google Shape;330;p6"/>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331" name="Google Shape;331;p6"/>
          <p:cNvSpPr txBox="1"/>
          <p:nvPr>
            <p:ph idx="1" type="body"/>
          </p:nvPr>
        </p:nvSpPr>
        <p:spPr>
          <a:xfrm>
            <a:off x="720000" y="1215750"/>
            <a:ext cx="3975900" cy="1632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dk2"/>
              </a:buClr>
              <a:buSzPts val="1400"/>
              <a:buFont typeface="Montserrat Light"/>
              <a:buChar char="◆"/>
              <a:defRPr/>
            </a:lvl1pPr>
            <a:lvl2pPr indent="-317500" lvl="1" marL="914400" algn="l">
              <a:lnSpc>
                <a:spcPct val="100000"/>
              </a:lnSpc>
              <a:spcBef>
                <a:spcPts val="0"/>
              </a:spcBef>
              <a:spcAft>
                <a:spcPts val="0"/>
              </a:spcAft>
              <a:buSzPts val="1400"/>
              <a:buFont typeface="Nunito Light"/>
              <a:buChar char="○"/>
              <a:defRPr/>
            </a:lvl2pPr>
            <a:lvl3pPr indent="-317500" lvl="2" marL="1371600" algn="l">
              <a:lnSpc>
                <a:spcPct val="100000"/>
              </a:lnSpc>
              <a:spcBef>
                <a:spcPts val="0"/>
              </a:spcBef>
              <a:spcAft>
                <a:spcPts val="0"/>
              </a:spcAft>
              <a:buSzPts val="1400"/>
              <a:buFont typeface="Nunito Light"/>
              <a:buChar char="■"/>
              <a:defRPr/>
            </a:lvl3pPr>
            <a:lvl4pPr indent="-317500" lvl="3" marL="1828800" algn="l">
              <a:lnSpc>
                <a:spcPct val="100000"/>
              </a:lnSpc>
              <a:spcBef>
                <a:spcPts val="0"/>
              </a:spcBef>
              <a:spcAft>
                <a:spcPts val="0"/>
              </a:spcAft>
              <a:buSzPts val="1400"/>
              <a:buFont typeface="Nunito Light"/>
              <a:buChar char="●"/>
              <a:defRPr/>
            </a:lvl4pPr>
            <a:lvl5pPr indent="-317500" lvl="4" marL="2286000" algn="l">
              <a:lnSpc>
                <a:spcPct val="100000"/>
              </a:lnSpc>
              <a:spcBef>
                <a:spcPts val="0"/>
              </a:spcBef>
              <a:spcAft>
                <a:spcPts val="0"/>
              </a:spcAft>
              <a:buSzPts val="1400"/>
              <a:buFont typeface="Nunito Light"/>
              <a:buChar char="○"/>
              <a:defRPr/>
            </a:lvl5pPr>
            <a:lvl6pPr indent="-317500" lvl="5" marL="2743200" algn="l">
              <a:lnSpc>
                <a:spcPct val="100000"/>
              </a:lnSpc>
              <a:spcBef>
                <a:spcPts val="0"/>
              </a:spcBef>
              <a:spcAft>
                <a:spcPts val="0"/>
              </a:spcAft>
              <a:buSzPts val="1400"/>
              <a:buFont typeface="Nunito Light"/>
              <a:buChar char="■"/>
              <a:defRPr/>
            </a:lvl6pPr>
            <a:lvl7pPr indent="-317500" lvl="6" marL="3200400" algn="l">
              <a:lnSpc>
                <a:spcPct val="100000"/>
              </a:lnSpc>
              <a:spcBef>
                <a:spcPts val="0"/>
              </a:spcBef>
              <a:spcAft>
                <a:spcPts val="0"/>
              </a:spcAft>
              <a:buSzPts val="1400"/>
              <a:buFont typeface="Nunito Light"/>
              <a:buChar char="●"/>
              <a:defRPr/>
            </a:lvl7pPr>
            <a:lvl8pPr indent="-317500" lvl="7" marL="3657600" algn="l">
              <a:lnSpc>
                <a:spcPct val="100000"/>
              </a:lnSpc>
              <a:spcBef>
                <a:spcPts val="0"/>
              </a:spcBef>
              <a:spcAft>
                <a:spcPts val="0"/>
              </a:spcAft>
              <a:buSzPts val="1400"/>
              <a:buFont typeface="Nunito Light"/>
              <a:buChar char="○"/>
              <a:defRPr/>
            </a:lvl8pPr>
            <a:lvl9pPr indent="-317500" lvl="8" marL="4114800" algn="l">
              <a:lnSpc>
                <a:spcPct val="100000"/>
              </a:lnSpc>
              <a:spcBef>
                <a:spcPts val="0"/>
              </a:spcBef>
              <a:spcAft>
                <a:spcPts val="0"/>
              </a:spcAft>
              <a:buSzPts val="1400"/>
              <a:buFont typeface="Nunito Light"/>
              <a:buChar char="■"/>
              <a:defRPr/>
            </a:lvl9pPr>
          </a:lstStyle>
          <a:p/>
        </p:txBody>
      </p:sp>
      <p:grpSp>
        <p:nvGrpSpPr>
          <p:cNvPr id="332" name="Google Shape;332;p6"/>
          <p:cNvGrpSpPr/>
          <p:nvPr/>
        </p:nvGrpSpPr>
        <p:grpSpPr>
          <a:xfrm>
            <a:off x="8354017" y="-383869"/>
            <a:ext cx="1346076" cy="1863865"/>
            <a:chOff x="8354017" y="-383869"/>
            <a:chExt cx="1346076" cy="1863865"/>
          </a:xfrm>
        </p:grpSpPr>
        <p:sp>
          <p:nvSpPr>
            <p:cNvPr id="333" name="Google Shape;333;p6"/>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6"/>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6"/>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6"/>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6"/>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6"/>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6"/>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6"/>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1" name="Shape 341"/>
        <p:cNvGrpSpPr/>
        <p:nvPr/>
      </p:nvGrpSpPr>
      <p:grpSpPr>
        <a:xfrm>
          <a:off x="0" y="0"/>
          <a:ext cx="0" cy="0"/>
          <a:chOff x="0" y="0"/>
          <a:chExt cx="0" cy="0"/>
        </a:xfrm>
      </p:grpSpPr>
      <p:sp>
        <p:nvSpPr>
          <p:cNvPr id="342" name="Google Shape;342;p7"/>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343" name="Google Shape;343;p7"/>
          <p:cNvSpPr txBox="1"/>
          <p:nvPr>
            <p:ph idx="1" type="subTitle"/>
          </p:nvPr>
        </p:nvSpPr>
        <p:spPr>
          <a:xfrm>
            <a:off x="5055188" y="3185018"/>
            <a:ext cx="2505600" cy="111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44" name="Google Shape;344;p7"/>
          <p:cNvSpPr txBox="1"/>
          <p:nvPr>
            <p:ph idx="2" type="subTitle"/>
          </p:nvPr>
        </p:nvSpPr>
        <p:spPr>
          <a:xfrm>
            <a:off x="1583213" y="3184997"/>
            <a:ext cx="2505600" cy="111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45" name="Google Shape;345;p7"/>
          <p:cNvSpPr txBox="1"/>
          <p:nvPr>
            <p:ph idx="3" type="subTitle"/>
          </p:nvPr>
        </p:nvSpPr>
        <p:spPr>
          <a:xfrm>
            <a:off x="5055188" y="2727841"/>
            <a:ext cx="2505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6" name="Google Shape;346;p7"/>
          <p:cNvSpPr txBox="1"/>
          <p:nvPr>
            <p:ph idx="4" type="subTitle"/>
          </p:nvPr>
        </p:nvSpPr>
        <p:spPr>
          <a:xfrm>
            <a:off x="1583213" y="2727841"/>
            <a:ext cx="2505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47" name="Google Shape;347;p7"/>
          <p:cNvGrpSpPr/>
          <p:nvPr/>
        </p:nvGrpSpPr>
        <p:grpSpPr>
          <a:xfrm>
            <a:off x="7421542" y="-507956"/>
            <a:ext cx="2532725" cy="1881750"/>
            <a:chOff x="7221517" y="-507956"/>
            <a:chExt cx="2532725" cy="1881750"/>
          </a:xfrm>
        </p:grpSpPr>
        <p:sp>
          <p:nvSpPr>
            <p:cNvPr id="348" name="Google Shape;348;p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8" name="Google Shape;358;p7"/>
          <p:cNvGrpSpPr/>
          <p:nvPr/>
        </p:nvGrpSpPr>
        <p:grpSpPr>
          <a:xfrm>
            <a:off x="-884258" y="4092619"/>
            <a:ext cx="2532725" cy="1881750"/>
            <a:chOff x="7221517" y="-507956"/>
            <a:chExt cx="2532725" cy="1881750"/>
          </a:xfrm>
        </p:grpSpPr>
        <p:sp>
          <p:nvSpPr>
            <p:cNvPr id="359" name="Google Shape;359;p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9" name="Shape 369"/>
        <p:cNvGrpSpPr/>
        <p:nvPr/>
      </p:nvGrpSpPr>
      <p:grpSpPr>
        <a:xfrm>
          <a:off x="0" y="0"/>
          <a:ext cx="0" cy="0"/>
          <a:chOff x="0" y="0"/>
          <a:chExt cx="0" cy="0"/>
        </a:xfrm>
      </p:grpSpPr>
      <p:sp>
        <p:nvSpPr>
          <p:cNvPr id="370" name="Google Shape;370;p8"/>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grpSp>
        <p:nvGrpSpPr>
          <p:cNvPr id="371" name="Google Shape;371;p8"/>
          <p:cNvGrpSpPr/>
          <p:nvPr/>
        </p:nvGrpSpPr>
        <p:grpSpPr>
          <a:xfrm>
            <a:off x="8354017" y="-383869"/>
            <a:ext cx="1346076" cy="1863865"/>
            <a:chOff x="8354017" y="-383869"/>
            <a:chExt cx="1346076" cy="1863865"/>
          </a:xfrm>
        </p:grpSpPr>
        <p:sp>
          <p:nvSpPr>
            <p:cNvPr id="372" name="Google Shape;372;p8"/>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8"/>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8"/>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8"/>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8"/>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8"/>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8"/>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8"/>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0" name="Google Shape;380;p8"/>
          <p:cNvSpPr/>
          <p:nvPr/>
        </p:nvSpPr>
        <p:spPr>
          <a:xfrm flipH="1" rot="10515695">
            <a:off x="8362734" y="-200627"/>
            <a:ext cx="57045" cy="57045"/>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1" name="Shape 381"/>
        <p:cNvGrpSpPr/>
        <p:nvPr/>
      </p:nvGrpSpPr>
      <p:grpSpPr>
        <a:xfrm>
          <a:off x="0" y="0"/>
          <a:ext cx="0" cy="0"/>
          <a:chOff x="0" y="0"/>
          <a:chExt cx="0" cy="0"/>
        </a:xfrm>
      </p:grpSpPr>
      <p:sp>
        <p:nvSpPr>
          <p:cNvPr id="382" name="Google Shape;382;p9"/>
          <p:cNvSpPr txBox="1"/>
          <p:nvPr>
            <p:ph type="title"/>
          </p:nvPr>
        </p:nvSpPr>
        <p:spPr>
          <a:xfrm>
            <a:off x="4135975" y="1757900"/>
            <a:ext cx="42948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383" name="Google Shape;383;p9"/>
          <p:cNvSpPr txBox="1"/>
          <p:nvPr>
            <p:ph idx="1" type="subTitle"/>
          </p:nvPr>
        </p:nvSpPr>
        <p:spPr>
          <a:xfrm>
            <a:off x="4135975" y="2330600"/>
            <a:ext cx="4294800" cy="122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Nunito Light"/>
              <a:buChar char="●"/>
              <a:defRPr/>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0"/>
              </a:spcBef>
              <a:spcAft>
                <a:spcPts val="0"/>
              </a:spcAft>
              <a:buClr>
                <a:srgbClr val="E76A28"/>
              </a:buClr>
              <a:buSzPts val="1500"/>
              <a:buFont typeface="Nunito Light"/>
              <a:buChar char="■"/>
              <a:defRPr/>
            </a:lvl3pPr>
            <a:lvl4pPr lvl="3" algn="ctr">
              <a:lnSpc>
                <a:spcPct val="100000"/>
              </a:lnSpc>
              <a:spcBef>
                <a:spcPts val="0"/>
              </a:spcBef>
              <a:spcAft>
                <a:spcPts val="0"/>
              </a:spcAft>
              <a:buClr>
                <a:srgbClr val="E76A28"/>
              </a:buClr>
              <a:buSzPts val="1500"/>
              <a:buFont typeface="Nunito Light"/>
              <a:buChar char="●"/>
              <a:defRPr/>
            </a:lvl4pPr>
            <a:lvl5pPr lvl="4" algn="ctr">
              <a:lnSpc>
                <a:spcPct val="100000"/>
              </a:lnSpc>
              <a:spcBef>
                <a:spcPts val="0"/>
              </a:spcBef>
              <a:spcAft>
                <a:spcPts val="0"/>
              </a:spcAft>
              <a:buClr>
                <a:srgbClr val="E76A28"/>
              </a:buClr>
              <a:buSzPts val="1400"/>
              <a:buFont typeface="Nunito Light"/>
              <a:buChar char="○"/>
              <a:defRPr/>
            </a:lvl5pPr>
            <a:lvl6pPr lvl="5" algn="ctr">
              <a:lnSpc>
                <a:spcPct val="100000"/>
              </a:lnSpc>
              <a:spcBef>
                <a:spcPts val="0"/>
              </a:spcBef>
              <a:spcAft>
                <a:spcPts val="0"/>
              </a:spcAft>
              <a:buClr>
                <a:srgbClr val="999999"/>
              </a:buClr>
              <a:buSzPts val="1400"/>
              <a:buFont typeface="Nunito Light"/>
              <a:buChar char="■"/>
              <a:defRPr/>
            </a:lvl6pPr>
            <a:lvl7pPr lvl="6" algn="ctr">
              <a:lnSpc>
                <a:spcPct val="100000"/>
              </a:lnSpc>
              <a:spcBef>
                <a:spcPts val="0"/>
              </a:spcBef>
              <a:spcAft>
                <a:spcPts val="0"/>
              </a:spcAft>
              <a:buClr>
                <a:srgbClr val="999999"/>
              </a:buClr>
              <a:buSzPts val="1300"/>
              <a:buFont typeface="Nunito Light"/>
              <a:buChar char="●"/>
              <a:defRPr/>
            </a:lvl7pPr>
            <a:lvl8pPr lvl="7" algn="ctr">
              <a:lnSpc>
                <a:spcPct val="100000"/>
              </a:lnSpc>
              <a:spcBef>
                <a:spcPts val="0"/>
              </a:spcBef>
              <a:spcAft>
                <a:spcPts val="0"/>
              </a:spcAft>
              <a:buClr>
                <a:srgbClr val="999999"/>
              </a:buClr>
              <a:buSzPts val="1300"/>
              <a:buFont typeface="Nunito Light"/>
              <a:buChar char="○"/>
              <a:defRPr/>
            </a:lvl8pPr>
            <a:lvl9pPr lvl="8" algn="ctr">
              <a:lnSpc>
                <a:spcPct val="100000"/>
              </a:lnSpc>
              <a:spcBef>
                <a:spcPts val="0"/>
              </a:spcBef>
              <a:spcAft>
                <a:spcPts val="0"/>
              </a:spcAft>
              <a:buClr>
                <a:srgbClr val="999999"/>
              </a:buClr>
              <a:buSzPts val="1400"/>
              <a:buFont typeface="Nunito Light"/>
              <a:buChar char="■"/>
              <a:defRPr/>
            </a:lvl9pPr>
          </a:lstStyle>
          <a:p/>
        </p:txBody>
      </p:sp>
      <p:grpSp>
        <p:nvGrpSpPr>
          <p:cNvPr id="384" name="Google Shape;384;p9"/>
          <p:cNvGrpSpPr/>
          <p:nvPr/>
        </p:nvGrpSpPr>
        <p:grpSpPr>
          <a:xfrm>
            <a:off x="5478864" y="2056700"/>
            <a:ext cx="5036265" cy="4113315"/>
            <a:chOff x="4780389" y="2513200"/>
            <a:chExt cx="5036265" cy="4113315"/>
          </a:xfrm>
        </p:grpSpPr>
        <p:grpSp>
          <p:nvGrpSpPr>
            <p:cNvPr id="385" name="Google Shape;385;p9"/>
            <p:cNvGrpSpPr/>
            <p:nvPr/>
          </p:nvGrpSpPr>
          <p:grpSpPr>
            <a:xfrm>
              <a:off x="4780389" y="2513200"/>
              <a:ext cx="5036265" cy="4113315"/>
              <a:chOff x="4673664" y="2214100"/>
              <a:chExt cx="5036265" cy="4113315"/>
            </a:xfrm>
          </p:grpSpPr>
          <p:sp>
            <p:nvSpPr>
              <p:cNvPr id="386" name="Google Shape;386;p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7" name="Google Shape;387;p9"/>
              <p:cNvGrpSpPr/>
              <p:nvPr/>
            </p:nvGrpSpPr>
            <p:grpSpPr>
              <a:xfrm>
                <a:off x="4673664" y="2214100"/>
                <a:ext cx="5036265" cy="4113315"/>
                <a:chOff x="4673664" y="2214100"/>
                <a:chExt cx="5036265" cy="4113315"/>
              </a:xfrm>
            </p:grpSpPr>
            <p:grpSp>
              <p:nvGrpSpPr>
                <p:cNvPr id="388" name="Google Shape;388;p9"/>
                <p:cNvGrpSpPr/>
                <p:nvPr/>
              </p:nvGrpSpPr>
              <p:grpSpPr>
                <a:xfrm>
                  <a:off x="4673664" y="2214100"/>
                  <a:ext cx="5036265" cy="4113315"/>
                  <a:chOff x="3825164" y="427025"/>
                  <a:chExt cx="5036265" cy="4113315"/>
                </a:xfrm>
              </p:grpSpPr>
              <p:sp>
                <p:nvSpPr>
                  <p:cNvPr id="389" name="Google Shape;389;p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7" name="Google Shape;417;p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25" name="Google Shape;425;p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8" name="Google Shape;428;p9"/>
          <p:cNvGrpSpPr/>
          <p:nvPr/>
        </p:nvGrpSpPr>
        <p:grpSpPr>
          <a:xfrm>
            <a:off x="-128336" y="-2516263"/>
            <a:ext cx="5036265" cy="4113315"/>
            <a:chOff x="4780389" y="2513200"/>
            <a:chExt cx="5036265" cy="4113315"/>
          </a:xfrm>
        </p:grpSpPr>
        <p:grpSp>
          <p:nvGrpSpPr>
            <p:cNvPr id="429" name="Google Shape;429;p9"/>
            <p:cNvGrpSpPr/>
            <p:nvPr/>
          </p:nvGrpSpPr>
          <p:grpSpPr>
            <a:xfrm>
              <a:off x="4780389" y="2513200"/>
              <a:ext cx="5036265" cy="4113315"/>
              <a:chOff x="4673664" y="2214100"/>
              <a:chExt cx="5036265" cy="4113315"/>
            </a:xfrm>
          </p:grpSpPr>
          <p:sp>
            <p:nvSpPr>
              <p:cNvPr id="430" name="Google Shape;430;p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1" name="Google Shape;431;p9"/>
              <p:cNvGrpSpPr/>
              <p:nvPr/>
            </p:nvGrpSpPr>
            <p:grpSpPr>
              <a:xfrm>
                <a:off x="4673664" y="2214100"/>
                <a:ext cx="5036265" cy="4113315"/>
                <a:chOff x="4673664" y="2214100"/>
                <a:chExt cx="5036265" cy="4113315"/>
              </a:xfrm>
            </p:grpSpPr>
            <p:grpSp>
              <p:nvGrpSpPr>
                <p:cNvPr id="432" name="Google Shape;432;p9"/>
                <p:cNvGrpSpPr/>
                <p:nvPr/>
              </p:nvGrpSpPr>
              <p:grpSpPr>
                <a:xfrm>
                  <a:off x="4673664" y="2214100"/>
                  <a:ext cx="5036265" cy="4113315"/>
                  <a:chOff x="3825164" y="427025"/>
                  <a:chExt cx="5036265" cy="4113315"/>
                </a:xfrm>
              </p:grpSpPr>
              <p:sp>
                <p:nvSpPr>
                  <p:cNvPr id="433" name="Google Shape;433;p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1" name="Google Shape;461;p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69" name="Google Shape;469;p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72" name="Shape 472"/>
        <p:cNvGrpSpPr/>
        <p:nvPr/>
      </p:nvGrpSpPr>
      <p:grpSpPr>
        <a:xfrm>
          <a:off x="0" y="0"/>
          <a:ext cx="0" cy="0"/>
          <a:chOff x="0" y="0"/>
          <a:chExt cx="0" cy="0"/>
        </a:xfrm>
      </p:grpSpPr>
      <p:sp>
        <p:nvSpPr>
          <p:cNvPr id="473" name="Google Shape;473;p10"/>
          <p:cNvSpPr txBox="1"/>
          <p:nvPr>
            <p:ph type="title"/>
          </p:nvPr>
        </p:nvSpPr>
        <p:spPr>
          <a:xfrm>
            <a:off x="943050" y="1307100"/>
            <a:ext cx="7257900" cy="2529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8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grpSp>
        <p:nvGrpSpPr>
          <p:cNvPr id="474" name="Google Shape;474;p10"/>
          <p:cNvGrpSpPr/>
          <p:nvPr/>
        </p:nvGrpSpPr>
        <p:grpSpPr>
          <a:xfrm>
            <a:off x="5478864" y="2056700"/>
            <a:ext cx="5036265" cy="4113315"/>
            <a:chOff x="4780389" y="2513200"/>
            <a:chExt cx="5036265" cy="4113315"/>
          </a:xfrm>
        </p:grpSpPr>
        <p:grpSp>
          <p:nvGrpSpPr>
            <p:cNvPr id="475" name="Google Shape;475;p10"/>
            <p:cNvGrpSpPr/>
            <p:nvPr/>
          </p:nvGrpSpPr>
          <p:grpSpPr>
            <a:xfrm>
              <a:off x="4780389" y="2513200"/>
              <a:ext cx="5036265" cy="4113315"/>
              <a:chOff x="4673664" y="2214100"/>
              <a:chExt cx="5036265" cy="4113315"/>
            </a:xfrm>
          </p:grpSpPr>
          <p:sp>
            <p:nvSpPr>
              <p:cNvPr id="476" name="Google Shape;476;p1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7" name="Google Shape;477;p10"/>
              <p:cNvGrpSpPr/>
              <p:nvPr/>
            </p:nvGrpSpPr>
            <p:grpSpPr>
              <a:xfrm>
                <a:off x="4673664" y="2214100"/>
                <a:ext cx="5036265" cy="4113315"/>
                <a:chOff x="4673664" y="2214100"/>
                <a:chExt cx="5036265" cy="4113315"/>
              </a:xfrm>
            </p:grpSpPr>
            <p:grpSp>
              <p:nvGrpSpPr>
                <p:cNvPr id="478" name="Google Shape;478;p10"/>
                <p:cNvGrpSpPr/>
                <p:nvPr/>
              </p:nvGrpSpPr>
              <p:grpSpPr>
                <a:xfrm>
                  <a:off x="4673664" y="2214100"/>
                  <a:ext cx="5036265" cy="4113315"/>
                  <a:chOff x="3825164" y="427025"/>
                  <a:chExt cx="5036265" cy="4113315"/>
                </a:xfrm>
              </p:grpSpPr>
              <p:sp>
                <p:nvSpPr>
                  <p:cNvPr id="479" name="Google Shape;479;p1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1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1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7" name="Google Shape;507;p1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15" name="Google Shape;515;p1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8" name="Google Shape;518;p10"/>
          <p:cNvGrpSpPr/>
          <p:nvPr/>
        </p:nvGrpSpPr>
        <p:grpSpPr>
          <a:xfrm>
            <a:off x="-128336" y="-2516263"/>
            <a:ext cx="5036265" cy="4113315"/>
            <a:chOff x="4780389" y="2513200"/>
            <a:chExt cx="5036265" cy="4113315"/>
          </a:xfrm>
        </p:grpSpPr>
        <p:grpSp>
          <p:nvGrpSpPr>
            <p:cNvPr id="519" name="Google Shape;519;p10"/>
            <p:cNvGrpSpPr/>
            <p:nvPr/>
          </p:nvGrpSpPr>
          <p:grpSpPr>
            <a:xfrm>
              <a:off x="4780389" y="2513200"/>
              <a:ext cx="5036265" cy="4113315"/>
              <a:chOff x="4673664" y="2214100"/>
              <a:chExt cx="5036265" cy="4113315"/>
            </a:xfrm>
          </p:grpSpPr>
          <p:sp>
            <p:nvSpPr>
              <p:cNvPr id="520" name="Google Shape;520;p1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1" name="Google Shape;521;p10"/>
              <p:cNvGrpSpPr/>
              <p:nvPr/>
            </p:nvGrpSpPr>
            <p:grpSpPr>
              <a:xfrm>
                <a:off x="4673664" y="2214100"/>
                <a:ext cx="5036265" cy="4113315"/>
                <a:chOff x="4673664" y="2214100"/>
                <a:chExt cx="5036265" cy="4113315"/>
              </a:xfrm>
            </p:grpSpPr>
            <p:grpSp>
              <p:nvGrpSpPr>
                <p:cNvPr id="522" name="Google Shape;522;p10"/>
                <p:cNvGrpSpPr/>
                <p:nvPr/>
              </p:nvGrpSpPr>
              <p:grpSpPr>
                <a:xfrm>
                  <a:off x="4673664" y="2214100"/>
                  <a:ext cx="5036265" cy="4113315"/>
                  <a:chOff x="3825164" y="427025"/>
                  <a:chExt cx="5036265" cy="4113315"/>
                </a:xfrm>
              </p:grpSpPr>
              <p:sp>
                <p:nvSpPr>
                  <p:cNvPr id="523" name="Google Shape;523;p1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1" name="Google Shape;551;p1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59" name="Google Shape;559;p1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200"/>
              <a:buFont typeface="Montserrat Black"/>
              <a:buNone/>
              <a:defRPr b="0" i="0" sz="3200" u="none" cap="none" strike="noStrike">
                <a:solidFill>
                  <a:schemeClr val="dk1"/>
                </a:solidFill>
                <a:latin typeface="Montserrat Black"/>
                <a:ea typeface="Montserrat Black"/>
                <a:cs typeface="Montserrat Black"/>
                <a:sym typeface="Montserrat Black"/>
              </a:defRPr>
            </a:lvl1pPr>
            <a:lvl2pPr lvl="1"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2pPr>
            <a:lvl3pPr lvl="2"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3pPr>
            <a:lvl4pPr lvl="3"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4pPr>
            <a:lvl5pPr lvl="4"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5pPr>
            <a:lvl6pPr lvl="5"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6pPr>
            <a:lvl7pPr lvl="6"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7pPr>
            <a:lvl8pPr lvl="7"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8pPr>
            <a:lvl9pPr lvl="8"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2"/>
              </a:buClr>
              <a:buSzPts val="1400"/>
              <a:buFont typeface="Montserrat"/>
              <a:buChar char="◆"/>
              <a:defRPr b="0" i="0" sz="1400" u="none" cap="none" strike="noStrike">
                <a:solidFill>
                  <a:schemeClr val="dk1"/>
                </a:solidFill>
                <a:latin typeface="Montserrat"/>
                <a:ea typeface="Montserrat"/>
                <a:cs typeface="Montserrat"/>
                <a:sym typeface="Montserrat"/>
              </a:defRPr>
            </a:lvl1pPr>
            <a:lvl2pPr indent="-317500" lvl="1" marL="9144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2pPr>
            <a:lvl3pPr indent="-317500" lvl="2" marL="13716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3pPr>
            <a:lvl4pPr indent="-317500" lvl="3" marL="18288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4pPr>
            <a:lvl5pPr indent="-317500" lvl="4" marL="22860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5pPr>
            <a:lvl6pPr indent="-317500" lvl="5" marL="27432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6pPr>
            <a:lvl7pPr indent="-317500" lvl="6" marL="32004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7pPr>
            <a:lvl8pPr indent="-317500" lvl="7" marL="36576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8pPr>
            <a:lvl9pPr indent="-317500" lvl="8" marL="41148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30.png"/><Relationship Id="rId5" Type="http://schemas.openxmlformats.org/officeDocument/2006/relationships/image" Target="../media/image20.png"/><Relationship Id="rId6"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24.png"/><Relationship Id="rId5" Type="http://schemas.openxmlformats.org/officeDocument/2006/relationships/image" Target="../media/image32.png"/><Relationship Id="rId6" Type="http://schemas.openxmlformats.org/officeDocument/2006/relationships/image" Target="../media/image29.png"/><Relationship Id="rId7"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7.pn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3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3" name="Shape 1233"/>
        <p:cNvGrpSpPr/>
        <p:nvPr/>
      </p:nvGrpSpPr>
      <p:grpSpPr>
        <a:xfrm>
          <a:off x="0" y="0"/>
          <a:ext cx="0" cy="0"/>
          <a:chOff x="0" y="0"/>
          <a:chExt cx="0" cy="0"/>
        </a:xfrm>
      </p:grpSpPr>
      <p:sp>
        <p:nvSpPr>
          <p:cNvPr id="1234" name="Google Shape;1234;p32"/>
          <p:cNvSpPr txBox="1"/>
          <p:nvPr>
            <p:ph idx="4294967295" type="ctrTitle"/>
          </p:nvPr>
        </p:nvSpPr>
        <p:spPr>
          <a:xfrm>
            <a:off x="1055100" y="1475238"/>
            <a:ext cx="7033800" cy="2193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200"/>
              <a:buFont typeface="Montserrat Black"/>
              <a:buNone/>
            </a:pPr>
            <a:r>
              <a:rPr b="0" i="0" lang="es" sz="6000" u="none" cap="none" strike="noStrike">
                <a:solidFill>
                  <a:schemeClr val="dk1"/>
                </a:solidFill>
                <a:latin typeface="Montserrat Black"/>
                <a:ea typeface="Montserrat Black"/>
                <a:cs typeface="Montserrat Black"/>
                <a:sym typeface="Montserrat Black"/>
              </a:rPr>
              <a:t>ENTRADA Y SALIDA DE DATOS</a:t>
            </a:r>
            <a:endParaRPr b="0" i="0" sz="6000" u="none" cap="none" strike="noStrike">
              <a:solidFill>
                <a:schemeClr val="dk1"/>
              </a:solidFill>
              <a:latin typeface="Montserrat Black"/>
              <a:ea typeface="Montserrat Black"/>
              <a:cs typeface="Montserrat Black"/>
              <a:sym typeface="Montserrat Black"/>
            </a:endParaRPr>
          </a:p>
        </p:txBody>
      </p:sp>
      <p:sp>
        <p:nvSpPr>
          <p:cNvPr id="1235" name="Google Shape;1235;p32"/>
          <p:cNvSpPr txBox="1"/>
          <p:nvPr>
            <p:ph idx="4294967295" type="subTitle"/>
          </p:nvPr>
        </p:nvSpPr>
        <p:spPr>
          <a:xfrm>
            <a:off x="0" y="4459425"/>
            <a:ext cx="540300" cy="3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1400"/>
              <a:buFont typeface="Montserrat"/>
              <a:buNone/>
            </a:pPr>
            <a:r>
              <a:rPr b="1" i="1" lang="es" sz="1400" u="none" cap="none" strike="noStrike">
                <a:solidFill>
                  <a:schemeClr val="dk1"/>
                </a:solidFill>
                <a:latin typeface="Average"/>
                <a:ea typeface="Average"/>
                <a:cs typeface="Average"/>
                <a:sym typeface="Average"/>
              </a:rPr>
              <a:t>By:</a:t>
            </a:r>
            <a:endParaRPr b="1" i="1" sz="1400" u="none" cap="none" strike="noStrike">
              <a:solidFill>
                <a:schemeClr val="dk1"/>
              </a:solidFill>
              <a:latin typeface="Average"/>
              <a:ea typeface="Average"/>
              <a:cs typeface="Average"/>
              <a:sym typeface="Average"/>
            </a:endParaRPr>
          </a:p>
        </p:txBody>
      </p:sp>
      <p:pic>
        <p:nvPicPr>
          <p:cNvPr id="1236" name="Google Shape;1236;p32" title="logo (1).png"/>
          <p:cNvPicPr preferRelativeResize="0"/>
          <p:nvPr/>
        </p:nvPicPr>
        <p:blipFill rotWithShape="1">
          <a:blip r:embed="rId3">
            <a:alphaModFix/>
          </a:blip>
          <a:srcRect b="0" l="0" r="0" t="0"/>
          <a:stretch/>
        </p:blipFill>
        <p:spPr>
          <a:xfrm rot="-324475">
            <a:off x="322650" y="4213650"/>
            <a:ext cx="1581150" cy="857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6" name="Shape 1326"/>
        <p:cNvGrpSpPr/>
        <p:nvPr/>
      </p:nvGrpSpPr>
      <p:grpSpPr>
        <a:xfrm>
          <a:off x="0" y="0"/>
          <a:ext cx="0" cy="0"/>
          <a:chOff x="0" y="0"/>
          <a:chExt cx="0" cy="0"/>
        </a:xfrm>
      </p:grpSpPr>
      <p:sp>
        <p:nvSpPr>
          <p:cNvPr id="1327" name="Google Shape;1327;p41"/>
          <p:cNvSpPr txBox="1"/>
          <p:nvPr/>
        </p:nvSpPr>
        <p:spPr>
          <a:xfrm>
            <a:off x="126500" y="517325"/>
            <a:ext cx="3152700" cy="890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s" sz="2400" u="none" cap="none" strike="noStrike">
                <a:solidFill>
                  <a:schemeClr val="dk1"/>
                </a:solidFill>
                <a:latin typeface="Montserrat"/>
                <a:ea typeface="Montserrat"/>
                <a:cs typeface="Montserrat"/>
                <a:sym typeface="Montserrat"/>
              </a:rPr>
              <a:t>MÉTODOS IMPORTANTES</a:t>
            </a:r>
            <a:endParaRPr b="1" i="0" sz="2400" u="none" cap="none" strike="noStrike">
              <a:solidFill>
                <a:schemeClr val="dk1"/>
              </a:solidFill>
              <a:latin typeface="Montserrat"/>
              <a:ea typeface="Montserrat"/>
              <a:cs typeface="Montserrat"/>
              <a:sym typeface="Montserrat"/>
            </a:endParaRPr>
          </a:p>
        </p:txBody>
      </p:sp>
      <p:sp>
        <p:nvSpPr>
          <p:cNvPr id="1328" name="Google Shape;1328;p41"/>
          <p:cNvSpPr txBox="1"/>
          <p:nvPr/>
        </p:nvSpPr>
        <p:spPr>
          <a:xfrm>
            <a:off x="890100" y="1762025"/>
            <a:ext cx="185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cin</a:t>
            </a:r>
            <a:r>
              <a:rPr b="1" i="0" lang="es" sz="1400" u="none" cap="none" strike="noStrike">
                <a:solidFill>
                  <a:srgbClr val="FF9900"/>
                </a:solidFill>
                <a:latin typeface="Montserrat"/>
                <a:ea typeface="Montserrat"/>
                <a:cs typeface="Montserrat"/>
                <a:sym typeface="Montserrat"/>
              </a:rPr>
              <a:t>.</a:t>
            </a:r>
            <a:r>
              <a:rPr b="1" i="0" lang="es" sz="1400" u="none" cap="none" strike="noStrike">
                <a:solidFill>
                  <a:srgbClr val="00FFFF"/>
                </a:solidFill>
                <a:latin typeface="Montserrat"/>
                <a:ea typeface="Montserrat"/>
                <a:cs typeface="Montserrat"/>
                <a:sym typeface="Montserrat"/>
              </a:rPr>
              <a:t>get()</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rgbClr val="FF9900"/>
              </a:solidFill>
              <a:latin typeface="Montserrat"/>
              <a:ea typeface="Montserrat"/>
              <a:cs typeface="Montserrat"/>
              <a:sym typeface="Montserrat"/>
            </a:endParaRPr>
          </a:p>
        </p:txBody>
      </p:sp>
      <p:sp>
        <p:nvSpPr>
          <p:cNvPr id="1329" name="Google Shape;1329;p41"/>
          <p:cNvSpPr txBox="1"/>
          <p:nvPr/>
        </p:nvSpPr>
        <p:spPr>
          <a:xfrm>
            <a:off x="3342750" y="163325"/>
            <a:ext cx="5613900" cy="1598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300"/>
              <a:buFont typeface="Arial"/>
              <a:buNone/>
            </a:pPr>
            <a:r>
              <a:rPr b="1" i="0" lang="es" sz="1300" u="none" cap="none" strike="noStrike">
                <a:solidFill>
                  <a:schemeClr val="dk1"/>
                </a:solidFill>
                <a:latin typeface="Montserrat"/>
                <a:ea typeface="Montserrat"/>
                <a:cs typeface="Montserrat"/>
                <a:sym typeface="Montserrat"/>
              </a:rPr>
              <a:t>Cuando ingresas datos al computador, básicamente ahí creas tu buffer de entrada. Pues no es necesario ingresar por separado cada lectura, puedes ingresar todo de golpe, y el programa irá leyendo y usando en orden lo recibido previamente hasta terminarse el “buff”.</a:t>
            </a:r>
            <a:endParaRPr b="1"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1" i="0" lang="es" sz="1300" u="none" cap="none" strike="noStrike">
                <a:solidFill>
                  <a:schemeClr val="dk1"/>
                </a:solidFill>
                <a:latin typeface="Montserrat"/>
                <a:ea typeface="Montserrat"/>
                <a:cs typeface="Montserrat"/>
                <a:sym typeface="Montserrat"/>
              </a:rPr>
              <a:t>Teniendo esta idea, y para resumir, debemos pensarlo como si fuésemos el cursor dentro de un archivo de texto.</a:t>
            </a:r>
            <a:endParaRPr b="1" i="0" sz="1300" u="none" cap="none" strike="noStrike">
              <a:solidFill>
                <a:schemeClr val="dk1"/>
              </a:solidFill>
              <a:latin typeface="Montserrat"/>
              <a:ea typeface="Montserrat"/>
              <a:cs typeface="Montserrat"/>
              <a:sym typeface="Montserrat"/>
            </a:endParaRPr>
          </a:p>
        </p:txBody>
      </p:sp>
      <p:sp>
        <p:nvSpPr>
          <p:cNvPr id="1330" name="Google Shape;1330;p41"/>
          <p:cNvSpPr txBox="1"/>
          <p:nvPr/>
        </p:nvSpPr>
        <p:spPr>
          <a:xfrm>
            <a:off x="838600" y="2849938"/>
            <a:ext cx="185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cin</a:t>
            </a:r>
            <a:r>
              <a:rPr b="1" i="0" lang="es" sz="1400" u="none" cap="none" strike="noStrike">
                <a:solidFill>
                  <a:srgbClr val="FF9900"/>
                </a:solidFill>
                <a:latin typeface="Montserrat"/>
                <a:ea typeface="Montserrat"/>
                <a:cs typeface="Montserrat"/>
                <a:sym typeface="Montserrat"/>
              </a:rPr>
              <a:t>.</a:t>
            </a:r>
            <a:r>
              <a:rPr b="1" i="0" lang="es" sz="1400" u="none" cap="none" strike="noStrike">
                <a:solidFill>
                  <a:srgbClr val="00FFFF"/>
                </a:solidFill>
                <a:latin typeface="Montserrat"/>
                <a:ea typeface="Montserrat"/>
                <a:cs typeface="Montserrat"/>
                <a:sym typeface="Montserrat"/>
              </a:rPr>
              <a:t>unget()</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rgbClr val="FF9900"/>
              </a:solidFill>
              <a:latin typeface="Montserrat"/>
              <a:ea typeface="Montserrat"/>
              <a:cs typeface="Montserrat"/>
              <a:sym typeface="Montserrat"/>
            </a:endParaRPr>
          </a:p>
        </p:txBody>
      </p:sp>
      <p:sp>
        <p:nvSpPr>
          <p:cNvPr id="1331" name="Google Shape;1331;p41"/>
          <p:cNvSpPr txBox="1"/>
          <p:nvPr/>
        </p:nvSpPr>
        <p:spPr>
          <a:xfrm>
            <a:off x="5244675" y="1871875"/>
            <a:ext cx="1597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cin</a:t>
            </a:r>
            <a:r>
              <a:rPr b="1" i="0" lang="es" sz="1400" u="none" cap="none" strike="noStrike">
                <a:solidFill>
                  <a:srgbClr val="FF9900"/>
                </a:solidFill>
                <a:latin typeface="Montserrat"/>
                <a:ea typeface="Montserrat"/>
                <a:cs typeface="Montserrat"/>
                <a:sym typeface="Montserrat"/>
              </a:rPr>
              <a:t>&gt;&gt;</a:t>
            </a:r>
            <a:r>
              <a:rPr b="1" i="0" lang="es" sz="1400" u="none" cap="none" strike="noStrike">
                <a:solidFill>
                  <a:schemeClr val="accent1"/>
                </a:solidFill>
                <a:latin typeface="Montserrat"/>
                <a:ea typeface="Montserrat"/>
                <a:cs typeface="Montserrat"/>
                <a:sym typeface="Montserrat"/>
              </a:rPr>
              <a:t>ws</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chemeClr val="accent1"/>
              </a:solidFill>
              <a:latin typeface="Montserrat"/>
              <a:ea typeface="Montserrat"/>
              <a:cs typeface="Montserrat"/>
              <a:sym typeface="Montserrat"/>
            </a:endParaRPr>
          </a:p>
        </p:txBody>
      </p:sp>
      <p:sp>
        <p:nvSpPr>
          <p:cNvPr id="1332" name="Google Shape;1332;p41"/>
          <p:cNvSpPr txBox="1"/>
          <p:nvPr/>
        </p:nvSpPr>
        <p:spPr>
          <a:xfrm>
            <a:off x="5244675" y="2272075"/>
            <a:ext cx="3633900" cy="1037700"/>
          </a:xfrm>
          <a:prstGeom prst="rect">
            <a:avLst/>
          </a:prstGeom>
          <a:solidFill>
            <a:srgbClr val="19191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200"/>
              <a:buFont typeface="Arial"/>
              <a:buNone/>
            </a:pPr>
            <a:r>
              <a:rPr b="1" i="0" lang="es" sz="1200" u="none" cap="none" strike="noStrike">
                <a:solidFill>
                  <a:schemeClr val="dk1"/>
                </a:solidFill>
                <a:latin typeface="Montserrat"/>
                <a:ea typeface="Montserrat"/>
                <a:cs typeface="Montserrat"/>
                <a:sym typeface="Montserrat"/>
              </a:rPr>
              <a:t>Cabe resaltar esta función también. Simplemente te mueve el cursor hasta chocar con un carácter que no sea considerado “whitespace”; es decir, que no sea espacio, enter, o tabs.</a:t>
            </a:r>
            <a:endParaRPr b="1" i="0" sz="1200" u="none" cap="none" strike="noStrike">
              <a:solidFill>
                <a:schemeClr val="dk1"/>
              </a:solidFill>
              <a:latin typeface="Montserrat"/>
              <a:ea typeface="Montserrat"/>
              <a:cs typeface="Montserrat"/>
              <a:sym typeface="Montserrat"/>
            </a:endParaRPr>
          </a:p>
        </p:txBody>
      </p:sp>
      <p:sp>
        <p:nvSpPr>
          <p:cNvPr id="1333" name="Google Shape;1333;p41"/>
          <p:cNvSpPr txBox="1"/>
          <p:nvPr/>
        </p:nvSpPr>
        <p:spPr>
          <a:xfrm>
            <a:off x="838600" y="3933063"/>
            <a:ext cx="185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cin</a:t>
            </a:r>
            <a:r>
              <a:rPr b="1" i="0" lang="es" sz="1400" u="none" cap="none" strike="noStrike">
                <a:solidFill>
                  <a:srgbClr val="FF9900"/>
                </a:solidFill>
                <a:latin typeface="Montserrat"/>
                <a:ea typeface="Montserrat"/>
                <a:cs typeface="Montserrat"/>
                <a:sym typeface="Montserrat"/>
              </a:rPr>
              <a:t>.</a:t>
            </a:r>
            <a:r>
              <a:rPr b="1" i="0" lang="es" sz="1400" u="none" cap="none" strike="noStrike">
                <a:solidFill>
                  <a:srgbClr val="00FFFF"/>
                </a:solidFill>
                <a:latin typeface="Montserrat"/>
                <a:ea typeface="Montserrat"/>
                <a:cs typeface="Montserrat"/>
                <a:sym typeface="Montserrat"/>
              </a:rPr>
              <a:t>peek()</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rgbClr val="FF9900"/>
              </a:solidFill>
              <a:latin typeface="Montserrat"/>
              <a:ea typeface="Montserrat"/>
              <a:cs typeface="Montserrat"/>
              <a:sym typeface="Montserrat"/>
            </a:endParaRPr>
          </a:p>
        </p:txBody>
      </p:sp>
      <p:sp>
        <p:nvSpPr>
          <p:cNvPr id="1334" name="Google Shape;1334;p41"/>
          <p:cNvSpPr txBox="1"/>
          <p:nvPr/>
        </p:nvSpPr>
        <p:spPr>
          <a:xfrm>
            <a:off x="511175" y="1361700"/>
            <a:ext cx="6108600" cy="400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p:txBody>
      </p:sp>
      <p:sp>
        <p:nvSpPr>
          <p:cNvPr id="1335" name="Google Shape;1335;p41"/>
          <p:cNvSpPr txBox="1"/>
          <p:nvPr/>
        </p:nvSpPr>
        <p:spPr>
          <a:xfrm>
            <a:off x="838600" y="2147600"/>
            <a:ext cx="3999600" cy="554100"/>
          </a:xfrm>
          <a:prstGeom prst="rect">
            <a:avLst/>
          </a:prstGeom>
          <a:solidFill>
            <a:srgbClr val="191919"/>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200"/>
              <a:buFont typeface="Arial"/>
              <a:buNone/>
            </a:pPr>
            <a:r>
              <a:rPr b="1" i="0" lang="es" sz="1200" u="none" cap="none" strike="noStrike">
                <a:solidFill>
                  <a:schemeClr val="dk1"/>
                </a:solidFill>
                <a:latin typeface="Montserrat"/>
                <a:ea typeface="Montserrat"/>
                <a:cs typeface="Montserrat"/>
                <a:sym typeface="Montserrat"/>
              </a:rPr>
              <a:t>Con el método </a:t>
            </a:r>
            <a:r>
              <a:rPr b="1" i="0" lang="es" sz="1200" u="none" cap="none" strike="noStrike">
                <a:solidFill>
                  <a:srgbClr val="00FFFF"/>
                </a:solidFill>
                <a:latin typeface="Montserrat"/>
                <a:ea typeface="Montserrat"/>
                <a:cs typeface="Montserrat"/>
                <a:sym typeface="Montserrat"/>
              </a:rPr>
              <a:t>get</a:t>
            </a:r>
            <a:r>
              <a:rPr b="1" i="0" lang="es" sz="1200" u="none" cap="none" strike="noStrike">
                <a:solidFill>
                  <a:schemeClr val="dk1"/>
                </a:solidFill>
                <a:latin typeface="Montserrat"/>
                <a:ea typeface="Montserrat"/>
                <a:cs typeface="Montserrat"/>
                <a:sym typeface="Montserrat"/>
              </a:rPr>
              <a:t>, devolveremos el próximo carácter y moveremos una posición el cursor.</a:t>
            </a:r>
            <a:endParaRPr b="0" i="0" sz="1400" u="none" cap="none" strike="noStrike">
              <a:solidFill>
                <a:schemeClr val="dk1"/>
              </a:solidFill>
              <a:latin typeface="Montserrat"/>
              <a:ea typeface="Montserrat"/>
              <a:cs typeface="Montserrat"/>
              <a:sym typeface="Montserrat"/>
            </a:endParaRPr>
          </a:p>
        </p:txBody>
      </p:sp>
      <p:sp>
        <p:nvSpPr>
          <p:cNvPr id="1336" name="Google Shape;1336;p41"/>
          <p:cNvSpPr txBox="1"/>
          <p:nvPr/>
        </p:nvSpPr>
        <p:spPr>
          <a:xfrm>
            <a:off x="838600" y="3185313"/>
            <a:ext cx="3999600" cy="554100"/>
          </a:xfrm>
          <a:prstGeom prst="rect">
            <a:avLst/>
          </a:prstGeom>
          <a:solidFill>
            <a:srgbClr val="191919"/>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200"/>
              <a:buFont typeface="Arial"/>
              <a:buNone/>
            </a:pPr>
            <a:r>
              <a:rPr b="1" i="0" lang="es" sz="1200" u="none" cap="none" strike="noStrike">
                <a:solidFill>
                  <a:schemeClr val="dk1"/>
                </a:solidFill>
                <a:latin typeface="Montserrat"/>
                <a:ea typeface="Montserrat"/>
                <a:cs typeface="Montserrat"/>
                <a:sym typeface="Montserrat"/>
              </a:rPr>
              <a:t>Con el método unget, simplemente retrocedemos una posición el cursor.</a:t>
            </a:r>
            <a:endParaRPr b="0" i="0" sz="1200" u="none" cap="none" strike="noStrike">
              <a:solidFill>
                <a:schemeClr val="dk1"/>
              </a:solidFill>
              <a:latin typeface="Montserrat"/>
              <a:ea typeface="Montserrat"/>
              <a:cs typeface="Montserrat"/>
              <a:sym typeface="Montserrat"/>
            </a:endParaRPr>
          </a:p>
        </p:txBody>
      </p:sp>
      <p:sp>
        <p:nvSpPr>
          <p:cNvPr id="1337" name="Google Shape;1337;p41"/>
          <p:cNvSpPr txBox="1"/>
          <p:nvPr/>
        </p:nvSpPr>
        <p:spPr>
          <a:xfrm>
            <a:off x="838600" y="4333263"/>
            <a:ext cx="3999600" cy="554100"/>
          </a:xfrm>
          <a:prstGeom prst="rect">
            <a:avLst/>
          </a:prstGeom>
          <a:solidFill>
            <a:srgbClr val="191919"/>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200"/>
              <a:buFont typeface="Arial"/>
              <a:buNone/>
            </a:pPr>
            <a:r>
              <a:rPr b="1" i="0" lang="es" sz="1200" u="none" cap="none" strike="noStrike">
                <a:solidFill>
                  <a:schemeClr val="dk1"/>
                </a:solidFill>
                <a:latin typeface="Montserrat"/>
                <a:ea typeface="Montserrat"/>
                <a:cs typeface="Montserrat"/>
                <a:sym typeface="Montserrat"/>
              </a:rPr>
              <a:t>Con el método peek, únicamente devolveremos el próximo carácter.</a:t>
            </a:r>
            <a:endParaRPr b="0" i="0" sz="1200" u="none" cap="none" strike="noStrike">
              <a:solidFill>
                <a:schemeClr val="dk1"/>
              </a:solidFill>
              <a:latin typeface="Montserrat"/>
              <a:ea typeface="Montserrat"/>
              <a:cs typeface="Montserrat"/>
              <a:sym typeface="Montserrat"/>
            </a:endParaRPr>
          </a:p>
        </p:txBody>
      </p:sp>
      <p:sp>
        <p:nvSpPr>
          <p:cNvPr id="1338" name="Google Shape;1338;p41"/>
          <p:cNvSpPr txBox="1"/>
          <p:nvPr/>
        </p:nvSpPr>
        <p:spPr>
          <a:xfrm>
            <a:off x="5244675" y="3449475"/>
            <a:ext cx="1597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cin</a:t>
            </a:r>
            <a:r>
              <a:rPr b="1" i="0" lang="es" sz="1400" u="none" cap="none" strike="noStrike">
                <a:solidFill>
                  <a:srgbClr val="FF9900"/>
                </a:solidFill>
                <a:latin typeface="Montserrat"/>
                <a:ea typeface="Montserrat"/>
                <a:cs typeface="Montserrat"/>
                <a:sym typeface="Montserrat"/>
              </a:rPr>
              <a:t>.</a:t>
            </a:r>
            <a:r>
              <a:rPr b="1" i="0" lang="es" sz="1400" u="none" cap="none" strike="noStrike">
                <a:solidFill>
                  <a:schemeClr val="accent1"/>
                </a:solidFill>
                <a:latin typeface="Montserrat"/>
                <a:ea typeface="Montserrat"/>
                <a:cs typeface="Montserrat"/>
                <a:sym typeface="Montserrat"/>
              </a:rPr>
              <a:t>eof()</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chemeClr val="accent1"/>
              </a:solidFill>
              <a:latin typeface="Montserrat"/>
              <a:ea typeface="Montserrat"/>
              <a:cs typeface="Montserrat"/>
              <a:sym typeface="Montserrat"/>
            </a:endParaRPr>
          </a:p>
        </p:txBody>
      </p:sp>
      <p:sp>
        <p:nvSpPr>
          <p:cNvPr id="1339" name="Google Shape;1339;p41"/>
          <p:cNvSpPr txBox="1"/>
          <p:nvPr/>
        </p:nvSpPr>
        <p:spPr>
          <a:xfrm>
            <a:off x="5244675" y="3849675"/>
            <a:ext cx="3633900" cy="1181400"/>
          </a:xfrm>
          <a:prstGeom prst="rect">
            <a:avLst/>
          </a:prstGeom>
          <a:solidFill>
            <a:srgbClr val="19191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200"/>
              <a:buFont typeface="Arial"/>
              <a:buNone/>
            </a:pPr>
            <a:r>
              <a:rPr b="1" i="0" lang="es" sz="1200" u="none" cap="none" strike="noStrike">
                <a:solidFill>
                  <a:schemeClr val="dk1"/>
                </a:solidFill>
                <a:latin typeface="Montserrat"/>
                <a:ea typeface="Montserrat"/>
                <a:cs typeface="Montserrat"/>
                <a:sym typeface="Montserrat"/>
              </a:rPr>
              <a:t>Esta función solo la usaremos cuando trabajemos con archivos o buffers de los cuales no tendremos una longitud fija o predeterminada. Este devuelve verdadero o falso dependiendo si se alcanzó el final de los datos.</a:t>
            </a:r>
            <a:endParaRPr b="1" i="0" sz="12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3" name="Shape 1343"/>
        <p:cNvGrpSpPr/>
        <p:nvPr/>
      </p:nvGrpSpPr>
      <p:grpSpPr>
        <a:xfrm>
          <a:off x="0" y="0"/>
          <a:ext cx="0" cy="0"/>
          <a:chOff x="0" y="0"/>
          <a:chExt cx="0" cy="0"/>
        </a:xfrm>
      </p:grpSpPr>
      <p:sp>
        <p:nvSpPr>
          <p:cNvPr id="1344" name="Google Shape;1344;p42"/>
          <p:cNvSpPr txBox="1"/>
          <p:nvPr/>
        </p:nvSpPr>
        <p:spPr>
          <a:xfrm>
            <a:off x="152400" y="78150"/>
            <a:ext cx="3792600" cy="40791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Ahora veremos un uso continuo de los métodos..</a:t>
            </a:r>
            <a:endParaRPr b="0" i="0" sz="11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 Se ingresará el buffer </a:t>
            </a:r>
            <a:r>
              <a:rPr b="0" i="0" lang="es" sz="1100" u="none" cap="none" strike="noStrike">
                <a:solidFill>
                  <a:srgbClr val="FFFF00"/>
                </a:solidFill>
                <a:latin typeface="Montserrat"/>
                <a:ea typeface="Montserrat"/>
                <a:cs typeface="Montserrat"/>
                <a:sym typeface="Montserrat"/>
              </a:rPr>
              <a:t>“      a1b 2c3”</a:t>
            </a:r>
            <a:endParaRPr b="0" i="0" sz="1100" u="none" cap="none" strike="noStrike">
              <a:solidFill>
                <a:srgbClr val="FFFF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El primer </a:t>
            </a:r>
            <a:r>
              <a:rPr b="0" i="0" lang="es" sz="1100" u="none" cap="none" strike="noStrike">
                <a:solidFill>
                  <a:srgbClr val="00FFFF"/>
                </a:solidFill>
                <a:latin typeface="Montserrat"/>
                <a:ea typeface="Montserrat"/>
                <a:cs typeface="Montserrat"/>
                <a:sym typeface="Montserrat"/>
              </a:rPr>
              <a:t>get </a:t>
            </a:r>
            <a:r>
              <a:rPr b="0" i="0" lang="es" sz="1100" u="none" cap="none" strike="noStrike">
                <a:solidFill>
                  <a:schemeClr val="dk1"/>
                </a:solidFill>
                <a:latin typeface="Montserrat"/>
                <a:ea typeface="Montserrat"/>
                <a:cs typeface="Montserrat"/>
                <a:sym typeface="Montserrat"/>
              </a:rPr>
              <a:t>nos obtiene </a:t>
            </a:r>
            <a:r>
              <a:rPr b="0" i="0" lang="es" sz="1100" u="sng" cap="none" strike="noStrike">
                <a:solidFill>
                  <a:srgbClr val="FFFF00"/>
                </a:solidFill>
                <a:latin typeface="Montserrat"/>
                <a:ea typeface="Montserrat"/>
                <a:cs typeface="Montserrat"/>
                <a:sym typeface="Montserrat"/>
              </a:rPr>
              <a:t>un espacio en blanco</a:t>
            </a:r>
            <a:r>
              <a:rPr b="0" i="0" lang="es" sz="1100" u="none" cap="none" strike="noStrike">
                <a:solidFill>
                  <a:schemeClr val="dk1"/>
                </a:solidFill>
                <a:latin typeface="Montserrat"/>
                <a:ea typeface="Montserrat"/>
                <a:cs typeface="Montserrat"/>
                <a:sym typeface="Montserrat"/>
              </a:rPr>
              <a:t>, pues el primer caracter del buffer sería este mismo.</a:t>
            </a:r>
            <a:endParaRPr b="0" i="0" sz="11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De igual manera obtenemos </a:t>
            </a:r>
            <a:r>
              <a:rPr b="0" i="0" lang="es" sz="1100" u="sng" cap="none" strike="noStrike">
                <a:solidFill>
                  <a:srgbClr val="FFFF00"/>
                </a:solidFill>
                <a:latin typeface="Montserrat"/>
                <a:ea typeface="Montserrat"/>
                <a:cs typeface="Montserrat"/>
                <a:sym typeface="Montserrat"/>
              </a:rPr>
              <a:t>un espacio en blanco</a:t>
            </a:r>
            <a:r>
              <a:rPr b="0" i="0" lang="es" sz="1100" u="none" cap="none" strike="noStrike">
                <a:solidFill>
                  <a:schemeClr val="dk1"/>
                </a:solidFill>
                <a:latin typeface="Montserrat"/>
                <a:ea typeface="Montserrat"/>
                <a:cs typeface="Montserrat"/>
                <a:sym typeface="Montserrat"/>
              </a:rPr>
              <a:t> con el segundo </a:t>
            </a:r>
            <a:r>
              <a:rPr b="0" i="0" lang="es" sz="1100" u="none" cap="none" strike="noStrike">
                <a:solidFill>
                  <a:srgbClr val="00FFFF"/>
                </a:solidFill>
                <a:latin typeface="Montserrat"/>
                <a:ea typeface="Montserrat"/>
                <a:cs typeface="Montserrat"/>
                <a:sym typeface="Montserrat"/>
              </a:rPr>
              <a:t>get</a:t>
            </a:r>
            <a:r>
              <a:rPr b="0" i="0" lang="es" sz="1100" u="none" cap="none" strike="noStrike">
                <a:solidFill>
                  <a:schemeClr val="dk1"/>
                </a:solidFill>
                <a:latin typeface="Montserrat"/>
                <a:ea typeface="Montserrat"/>
                <a:cs typeface="Montserrat"/>
                <a:sym typeface="Montserrat"/>
              </a:rPr>
              <a:t>, pues el segundo carácter del buff sigue siendo eso. Ahora hacemos uso de la función </a:t>
            </a:r>
            <a:r>
              <a:rPr b="0" i="0" lang="es" sz="1100" u="none" cap="none" strike="noStrike">
                <a:solidFill>
                  <a:srgbClr val="00FFFF"/>
                </a:solidFill>
                <a:latin typeface="Montserrat"/>
                <a:ea typeface="Montserrat"/>
                <a:cs typeface="Montserrat"/>
                <a:sym typeface="Montserrat"/>
              </a:rPr>
              <a:t>ws</a:t>
            </a:r>
            <a:r>
              <a:rPr b="0" i="0" lang="es" sz="1100" u="none" cap="none" strike="noStrike">
                <a:solidFill>
                  <a:schemeClr val="dk1"/>
                </a:solidFill>
                <a:latin typeface="Montserrat"/>
                <a:ea typeface="Montserrat"/>
                <a:cs typeface="Montserrat"/>
                <a:sym typeface="Montserrat"/>
              </a:rPr>
              <a:t> para pasar directamente detrás de la </a:t>
            </a:r>
            <a:r>
              <a:rPr b="0" i="0" lang="es" sz="1100" u="none" cap="none" strike="noStrike">
                <a:solidFill>
                  <a:srgbClr val="FFFF00"/>
                </a:solidFill>
                <a:latin typeface="Montserrat"/>
                <a:ea typeface="Montserrat"/>
                <a:cs typeface="Montserrat"/>
                <a:sym typeface="Montserrat"/>
              </a:rPr>
              <a:t>‘a’</a:t>
            </a:r>
            <a:r>
              <a:rPr b="0" i="0" lang="es" sz="1100" u="none" cap="none" strike="noStrike">
                <a:solidFill>
                  <a:schemeClr val="dk1"/>
                </a:solidFill>
                <a:latin typeface="Montserrat"/>
                <a:ea typeface="Montserrat"/>
                <a:cs typeface="Montserrat"/>
                <a:sym typeface="Montserrat"/>
              </a:rPr>
              <a:t>.</a:t>
            </a:r>
            <a:endParaRPr b="0" i="0" sz="11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Luego obtenemos a la </a:t>
            </a:r>
            <a:r>
              <a:rPr b="0" i="0" lang="es" sz="1100" u="sng" cap="none" strike="noStrike">
                <a:solidFill>
                  <a:srgbClr val="FFFF00"/>
                </a:solidFill>
                <a:latin typeface="Montserrat"/>
                <a:ea typeface="Montserrat"/>
                <a:cs typeface="Montserrat"/>
                <a:sym typeface="Montserrat"/>
              </a:rPr>
              <a:t>‘a’</a:t>
            </a:r>
            <a:r>
              <a:rPr b="0" i="0" lang="es" sz="1100" u="none" cap="none" strike="noStrike">
                <a:solidFill>
                  <a:schemeClr val="dk1"/>
                </a:solidFill>
                <a:latin typeface="Montserrat"/>
                <a:ea typeface="Montserrat"/>
                <a:cs typeface="Montserrat"/>
                <a:sym typeface="Montserrat"/>
              </a:rPr>
              <a:t> antes mencionada con el siguiente </a:t>
            </a:r>
            <a:r>
              <a:rPr b="0" i="0" lang="es" sz="1100" u="none" cap="none" strike="noStrike">
                <a:solidFill>
                  <a:srgbClr val="00FFFF"/>
                </a:solidFill>
                <a:latin typeface="Montserrat"/>
                <a:ea typeface="Montserrat"/>
                <a:cs typeface="Montserrat"/>
                <a:sym typeface="Montserrat"/>
              </a:rPr>
              <a:t>get</a:t>
            </a:r>
            <a:r>
              <a:rPr b="0" i="0" lang="es" sz="1100" u="none" cap="none" strike="noStrike">
                <a:solidFill>
                  <a:schemeClr val="dk1"/>
                </a:solidFill>
                <a:latin typeface="Montserrat"/>
                <a:ea typeface="Montserrat"/>
                <a:cs typeface="Montserrat"/>
                <a:sym typeface="Montserrat"/>
              </a:rPr>
              <a:t>.</a:t>
            </a:r>
            <a:endParaRPr b="0" i="0" sz="11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Ahora hacemos </a:t>
            </a:r>
            <a:r>
              <a:rPr b="0" i="0" lang="es" sz="1100" u="none" cap="none" strike="noStrike">
                <a:solidFill>
                  <a:srgbClr val="00FFFF"/>
                </a:solidFill>
                <a:latin typeface="Montserrat"/>
                <a:ea typeface="Montserrat"/>
                <a:cs typeface="Montserrat"/>
                <a:sym typeface="Montserrat"/>
              </a:rPr>
              <a:t>unget</a:t>
            </a:r>
            <a:r>
              <a:rPr b="0" i="0" lang="es" sz="1100" u="none" cap="none" strike="noStrike">
                <a:solidFill>
                  <a:schemeClr val="dk1"/>
                </a:solidFill>
                <a:latin typeface="Montserrat"/>
                <a:ea typeface="Montserrat"/>
                <a:cs typeface="Montserrat"/>
                <a:sym typeface="Montserrat"/>
              </a:rPr>
              <a:t>, por lo que retrocedemos lo que habíamos avanzado al hacer el ultimo </a:t>
            </a:r>
            <a:r>
              <a:rPr b="0" i="0" lang="es" sz="1100" u="none" cap="none" strike="noStrike">
                <a:solidFill>
                  <a:srgbClr val="00FFFF"/>
                </a:solidFill>
                <a:latin typeface="Montserrat"/>
                <a:ea typeface="Montserrat"/>
                <a:cs typeface="Montserrat"/>
                <a:sym typeface="Montserrat"/>
              </a:rPr>
              <a:t>get</a:t>
            </a:r>
            <a:r>
              <a:rPr b="0" i="0" lang="es" sz="1100" u="none" cap="none" strike="noStrike">
                <a:solidFill>
                  <a:schemeClr val="dk1"/>
                </a:solidFill>
                <a:latin typeface="Montserrat"/>
                <a:ea typeface="Montserrat"/>
                <a:cs typeface="Montserrat"/>
                <a:sym typeface="Montserrat"/>
              </a:rPr>
              <a:t>, siendo entonces nuestro próximo carácter la letra </a:t>
            </a:r>
            <a:r>
              <a:rPr b="0" i="0" lang="es" sz="1100" u="none" cap="none" strike="noStrike">
                <a:solidFill>
                  <a:srgbClr val="FFFF00"/>
                </a:solidFill>
                <a:latin typeface="Montserrat"/>
                <a:ea typeface="Montserrat"/>
                <a:cs typeface="Montserrat"/>
                <a:sym typeface="Montserrat"/>
              </a:rPr>
              <a:t>‘a’</a:t>
            </a:r>
            <a:r>
              <a:rPr b="0" i="0" lang="es" sz="1100" u="none" cap="none" strike="noStrike">
                <a:solidFill>
                  <a:schemeClr val="dk1"/>
                </a:solidFill>
                <a:latin typeface="Montserrat"/>
                <a:ea typeface="Montserrat"/>
                <a:cs typeface="Montserrat"/>
                <a:sym typeface="Montserrat"/>
              </a:rPr>
              <a:t> en lugar del </a:t>
            </a:r>
            <a:r>
              <a:rPr b="0" i="0" lang="es" sz="1100" u="none" cap="none" strike="noStrike">
                <a:solidFill>
                  <a:srgbClr val="FFFF00"/>
                </a:solidFill>
                <a:latin typeface="Montserrat"/>
                <a:ea typeface="Montserrat"/>
                <a:cs typeface="Montserrat"/>
                <a:sym typeface="Montserrat"/>
              </a:rPr>
              <a:t>‘1’</a:t>
            </a:r>
            <a:r>
              <a:rPr b="0" i="0" lang="es" sz="1100" u="none" cap="none" strike="noStrike">
                <a:solidFill>
                  <a:schemeClr val="dk1"/>
                </a:solidFill>
                <a:latin typeface="Montserrat"/>
                <a:ea typeface="Montserrat"/>
                <a:cs typeface="Montserrat"/>
                <a:sym typeface="Montserrat"/>
              </a:rPr>
              <a:t>.</a:t>
            </a:r>
            <a:endParaRPr b="0" i="0" sz="11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Entonces ahora, al hacer get, obtenemos otra vez el carácter  </a:t>
            </a:r>
            <a:r>
              <a:rPr b="0" i="0" lang="es" sz="1100" u="sng" cap="none" strike="noStrike">
                <a:solidFill>
                  <a:srgbClr val="FFFF00"/>
                </a:solidFill>
                <a:latin typeface="Montserrat"/>
                <a:ea typeface="Montserrat"/>
                <a:cs typeface="Montserrat"/>
                <a:sym typeface="Montserrat"/>
              </a:rPr>
              <a:t>‘a’</a:t>
            </a:r>
            <a:r>
              <a:rPr b="0" i="0" lang="es" sz="1100" u="none" cap="none" strike="noStrike">
                <a:solidFill>
                  <a:schemeClr val="dk1"/>
                </a:solidFill>
                <a:latin typeface="Montserrat"/>
                <a:ea typeface="Montserrat"/>
                <a:cs typeface="Montserrat"/>
                <a:sym typeface="Montserrat"/>
              </a:rPr>
              <a:t>.</a:t>
            </a:r>
            <a:endParaRPr b="0" i="0" sz="11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Luego hacemos peek, por lo que solo copiamos el próximo carácter sin movernos, obteniendo así el carácter </a:t>
            </a:r>
            <a:r>
              <a:rPr b="0" i="0" lang="es" sz="1100" u="sng" cap="none" strike="noStrike">
                <a:solidFill>
                  <a:srgbClr val="FFFF00"/>
                </a:solidFill>
                <a:latin typeface="Montserrat"/>
                <a:ea typeface="Montserrat"/>
                <a:cs typeface="Montserrat"/>
                <a:sym typeface="Montserrat"/>
              </a:rPr>
              <a:t>‘1’</a:t>
            </a:r>
            <a:r>
              <a:rPr b="0" i="0" lang="es" sz="1100" u="none" cap="none" strike="noStrike">
                <a:solidFill>
                  <a:schemeClr val="dk1"/>
                </a:solidFill>
                <a:latin typeface="Montserrat"/>
                <a:ea typeface="Montserrat"/>
                <a:cs typeface="Montserrat"/>
                <a:sym typeface="Montserrat"/>
              </a:rPr>
              <a:t>.</a:t>
            </a:r>
            <a:endParaRPr b="0" i="0" sz="11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Finalmente volveremos a hacer </a:t>
            </a:r>
            <a:r>
              <a:rPr b="0" i="0" lang="es" sz="1100" u="none" cap="none" strike="noStrike">
                <a:solidFill>
                  <a:srgbClr val="00FFFF"/>
                </a:solidFill>
                <a:latin typeface="Montserrat"/>
                <a:ea typeface="Montserrat"/>
                <a:cs typeface="Montserrat"/>
                <a:sym typeface="Montserrat"/>
              </a:rPr>
              <a:t>get</a:t>
            </a:r>
            <a:r>
              <a:rPr b="0" i="0" lang="es" sz="1100" u="none" cap="none" strike="noStrike">
                <a:solidFill>
                  <a:schemeClr val="dk1"/>
                </a:solidFill>
                <a:latin typeface="Montserrat"/>
                <a:ea typeface="Montserrat"/>
                <a:cs typeface="Montserrat"/>
                <a:sym typeface="Montserrat"/>
              </a:rPr>
              <a:t>, y obtenemos nuevamente el carácter </a:t>
            </a:r>
            <a:r>
              <a:rPr b="0" i="0" lang="es" sz="1100" u="sng" cap="none" strike="noStrike">
                <a:solidFill>
                  <a:srgbClr val="FFFF00"/>
                </a:solidFill>
                <a:latin typeface="Montserrat"/>
                <a:ea typeface="Montserrat"/>
                <a:cs typeface="Montserrat"/>
                <a:sym typeface="Montserrat"/>
              </a:rPr>
              <a:t>‘1’</a:t>
            </a:r>
            <a:r>
              <a:rPr b="0" i="0" lang="es" sz="1100" u="none" cap="none" strike="noStrike">
                <a:solidFill>
                  <a:schemeClr val="dk1"/>
                </a:solidFill>
                <a:latin typeface="Montserrat"/>
                <a:ea typeface="Montserrat"/>
                <a:cs typeface="Montserrat"/>
                <a:sym typeface="Montserrat"/>
              </a:rPr>
              <a:t>, pues no nos movimos por el </a:t>
            </a:r>
            <a:r>
              <a:rPr b="0" i="0" lang="es" sz="1100" u="none" cap="none" strike="noStrike">
                <a:solidFill>
                  <a:srgbClr val="00FFFF"/>
                </a:solidFill>
                <a:latin typeface="Montserrat"/>
                <a:ea typeface="Montserrat"/>
                <a:cs typeface="Montserrat"/>
                <a:sym typeface="Montserrat"/>
              </a:rPr>
              <a:t>peek</a:t>
            </a:r>
            <a:r>
              <a:rPr b="0" i="0" lang="es" sz="1100" u="none" cap="none" strike="noStrike">
                <a:solidFill>
                  <a:schemeClr val="dk1"/>
                </a:solidFill>
                <a:latin typeface="Montserrat"/>
                <a:ea typeface="Montserrat"/>
                <a:cs typeface="Montserrat"/>
                <a:sym typeface="Montserrat"/>
              </a:rPr>
              <a:t>.</a:t>
            </a:r>
            <a:endParaRPr b="0" i="0" sz="1100" u="none" cap="none" strike="noStrike">
              <a:solidFill>
                <a:schemeClr val="dk1"/>
              </a:solidFill>
              <a:latin typeface="Montserrat"/>
              <a:ea typeface="Montserrat"/>
              <a:cs typeface="Montserrat"/>
              <a:sym typeface="Montserrat"/>
            </a:endParaRPr>
          </a:p>
        </p:txBody>
      </p:sp>
      <p:pic>
        <p:nvPicPr>
          <p:cNvPr id="1345" name="Google Shape;1345;p42"/>
          <p:cNvPicPr preferRelativeResize="0"/>
          <p:nvPr/>
        </p:nvPicPr>
        <p:blipFill rotWithShape="1">
          <a:blip r:embed="rId3">
            <a:alphaModFix/>
          </a:blip>
          <a:srcRect b="0" l="0" r="0" t="0"/>
          <a:stretch/>
        </p:blipFill>
        <p:spPr>
          <a:xfrm>
            <a:off x="4338675" y="237225"/>
            <a:ext cx="3792624" cy="3008824"/>
          </a:xfrm>
          <a:prstGeom prst="rect">
            <a:avLst/>
          </a:prstGeom>
          <a:noFill/>
          <a:ln cap="flat" cmpd="sng" w="9525">
            <a:solidFill>
              <a:schemeClr val="dk1"/>
            </a:solidFill>
            <a:prstDash val="solid"/>
            <a:round/>
            <a:headEnd len="sm" w="sm" type="none"/>
            <a:tailEnd len="sm" w="sm" type="none"/>
          </a:ln>
        </p:spPr>
      </p:pic>
      <p:pic>
        <p:nvPicPr>
          <p:cNvPr id="1346" name="Google Shape;1346;p42"/>
          <p:cNvPicPr preferRelativeResize="0"/>
          <p:nvPr/>
        </p:nvPicPr>
        <p:blipFill rotWithShape="1">
          <a:blip r:embed="rId4">
            <a:alphaModFix/>
          </a:blip>
          <a:srcRect b="0" l="0" r="57921" t="0"/>
          <a:stretch/>
        </p:blipFill>
        <p:spPr>
          <a:xfrm>
            <a:off x="5336425" y="3425950"/>
            <a:ext cx="3669476" cy="1534400"/>
          </a:xfrm>
          <a:prstGeom prst="rect">
            <a:avLst/>
          </a:prstGeom>
          <a:noFill/>
          <a:ln cap="flat" cmpd="sng" w="9525">
            <a:solidFill>
              <a:schemeClr val="dk1"/>
            </a:solidFill>
            <a:prstDash val="solid"/>
            <a:round/>
            <a:headEnd len="sm" w="sm" type="none"/>
            <a:tailEnd len="sm" w="sm" type="none"/>
          </a:ln>
        </p:spPr>
      </p:pic>
      <p:sp>
        <p:nvSpPr>
          <p:cNvPr id="1347" name="Google Shape;1347;p42"/>
          <p:cNvSpPr txBox="1"/>
          <p:nvPr/>
        </p:nvSpPr>
        <p:spPr>
          <a:xfrm>
            <a:off x="1710225" y="4299100"/>
            <a:ext cx="3191400" cy="7461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Nota:</a:t>
            </a:r>
            <a:endParaRPr b="0" i="0" sz="9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 es necesario almacenar el carácter devuelto por el uso de get, si es que no lo necesitan, y tan solo quieren moverse un carácter, solo pongan la función y listo.</a:t>
            </a:r>
            <a:endParaRPr b="0" i="0" sz="900" u="none" cap="none" strike="noStrike">
              <a:solidFill>
                <a:schemeClr val="dk1"/>
              </a:solidFill>
              <a:latin typeface="Montserrat"/>
              <a:ea typeface="Montserrat"/>
              <a:cs typeface="Montserrat"/>
              <a:sym typeface="Montserrat"/>
            </a:endParaRPr>
          </a:p>
        </p:txBody>
      </p:sp>
      <p:sp>
        <p:nvSpPr>
          <p:cNvPr id="1348" name="Google Shape;1348;p42"/>
          <p:cNvSpPr/>
          <p:nvPr/>
        </p:nvSpPr>
        <p:spPr>
          <a:xfrm rot="5400000">
            <a:off x="4433350" y="3622300"/>
            <a:ext cx="1116900" cy="519600"/>
          </a:xfrm>
          <a:prstGeom prst="bentUpArrow">
            <a:avLst>
              <a:gd fmla="val 25000" name="adj1"/>
              <a:gd fmla="val 25000" name="adj2"/>
              <a:gd fmla="val 25000" name="adj3"/>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43"/>
          <p:cNvSpPr txBox="1"/>
          <p:nvPr/>
        </p:nvSpPr>
        <p:spPr>
          <a:xfrm>
            <a:off x="1422250" y="258750"/>
            <a:ext cx="6108600" cy="923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i="0" lang="es" sz="2400" u="none" cap="none" strike="noStrike">
                <a:solidFill>
                  <a:schemeClr val="dk1"/>
                </a:solidFill>
                <a:latin typeface="Montserrat"/>
                <a:ea typeface="Montserrat"/>
                <a:cs typeface="Montserrat"/>
                <a:sym typeface="Montserrat"/>
              </a:rPr>
              <a:t>REDIRECCIONAMIENTO DE ENTRADA Y SALIDA DE DATOS</a:t>
            </a:r>
            <a:endParaRPr b="1" i="0" sz="2400" u="none" cap="none" strike="noStrike">
              <a:solidFill>
                <a:schemeClr val="dk1"/>
              </a:solidFill>
              <a:latin typeface="Montserrat"/>
              <a:ea typeface="Montserrat"/>
              <a:cs typeface="Montserrat"/>
              <a:sym typeface="Montserrat"/>
            </a:endParaRPr>
          </a:p>
        </p:txBody>
      </p:sp>
      <p:sp>
        <p:nvSpPr>
          <p:cNvPr id="1354" name="Google Shape;1354;p43"/>
          <p:cNvSpPr txBox="1"/>
          <p:nvPr/>
        </p:nvSpPr>
        <p:spPr>
          <a:xfrm>
            <a:off x="425375" y="1182150"/>
            <a:ext cx="8251800" cy="1693200"/>
          </a:xfrm>
          <a:prstGeom prst="rect">
            <a:avLst/>
          </a:prstGeom>
          <a:solidFill>
            <a:srgbClr val="191919"/>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Para resumir el tema, es simplemente utilizar archivos que sirvan como fuente y destino, en lugar de hacerlo solo por consola. Para redireccionar solo hay que agregar algo a nuestra línea de comandos cuando ejecutamos el programa.</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Redirección de salida:				</a:t>
            </a:r>
            <a:r>
              <a:rPr b="0" i="0" lang="es" sz="1400" u="none" cap="none" strike="noStrike">
                <a:solidFill>
                  <a:srgbClr val="FF9900"/>
                </a:solidFill>
                <a:latin typeface="Montserrat"/>
                <a:ea typeface="Montserrat"/>
                <a:cs typeface="Montserrat"/>
                <a:sym typeface="Montserrat"/>
              </a:rPr>
              <a:t>Proyecto.exe</a:t>
            </a:r>
            <a:r>
              <a:rPr b="0" i="0" lang="es" sz="1400" u="none" cap="none" strike="noStrike">
                <a:solidFill>
                  <a:schemeClr val="dk1"/>
                </a:solidFill>
                <a:latin typeface="Montserrat"/>
                <a:ea typeface="Montserrat"/>
                <a:cs typeface="Montserrat"/>
                <a:sym typeface="Montserrat"/>
              </a:rPr>
              <a:t>&gt; </a:t>
            </a:r>
            <a:r>
              <a:rPr b="0" i="0" lang="es" sz="1400" u="none" cap="none" strike="noStrike">
                <a:solidFill>
                  <a:srgbClr val="FF00FF"/>
                </a:solidFill>
                <a:latin typeface="Montserrat"/>
                <a:ea typeface="Montserrat"/>
                <a:cs typeface="Montserrat"/>
                <a:sym typeface="Montserrat"/>
              </a:rPr>
              <a:t>Salida.ext</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Redirección de entrada:				</a:t>
            </a:r>
            <a:r>
              <a:rPr b="0" i="0" lang="es" sz="1400" u="none" cap="none" strike="noStrike">
                <a:solidFill>
                  <a:srgbClr val="FF9900"/>
                </a:solidFill>
                <a:latin typeface="Montserrat"/>
                <a:ea typeface="Montserrat"/>
                <a:cs typeface="Montserrat"/>
                <a:sym typeface="Montserrat"/>
              </a:rPr>
              <a:t>Proyecto.exe</a:t>
            </a:r>
            <a:r>
              <a:rPr b="0" i="0" lang="es" sz="1400" u="none" cap="none" strike="noStrike">
                <a:solidFill>
                  <a:schemeClr val="dk1"/>
                </a:solidFill>
                <a:latin typeface="Montserrat"/>
                <a:ea typeface="Montserrat"/>
                <a:cs typeface="Montserrat"/>
                <a:sym typeface="Montserrat"/>
              </a:rPr>
              <a:t>&lt; </a:t>
            </a:r>
            <a:r>
              <a:rPr b="0" i="0" lang="es" sz="1400" u="none" cap="none" strike="noStrike">
                <a:solidFill>
                  <a:srgbClr val="00FF00"/>
                </a:solidFill>
                <a:latin typeface="Montserrat"/>
                <a:ea typeface="Montserrat"/>
                <a:cs typeface="Montserrat"/>
                <a:sym typeface="Montserrat"/>
              </a:rPr>
              <a:t>Entrada.ext</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Redirección de entrada y salida:		</a:t>
            </a:r>
            <a:r>
              <a:rPr b="0" i="0" lang="es" sz="1400" u="none" cap="none" strike="noStrike">
                <a:solidFill>
                  <a:srgbClr val="FF9900"/>
                </a:solidFill>
                <a:latin typeface="Montserrat"/>
                <a:ea typeface="Montserrat"/>
                <a:cs typeface="Montserrat"/>
                <a:sym typeface="Montserrat"/>
              </a:rPr>
              <a:t>Proyecto.exe</a:t>
            </a:r>
            <a:r>
              <a:rPr b="0" i="0" lang="es" sz="1400" u="none" cap="none" strike="noStrike">
                <a:solidFill>
                  <a:schemeClr val="dk1"/>
                </a:solidFill>
                <a:latin typeface="Montserrat"/>
                <a:ea typeface="Montserrat"/>
                <a:cs typeface="Montserrat"/>
                <a:sym typeface="Montserrat"/>
              </a:rPr>
              <a:t>&lt; </a:t>
            </a:r>
            <a:r>
              <a:rPr b="0" i="0" lang="es" sz="1400" u="none" cap="none" strike="noStrike">
                <a:solidFill>
                  <a:srgbClr val="00FF00"/>
                </a:solidFill>
                <a:latin typeface="Montserrat"/>
                <a:ea typeface="Montserrat"/>
                <a:cs typeface="Montserrat"/>
                <a:sym typeface="Montserrat"/>
              </a:rPr>
              <a:t>Entrada.ext</a:t>
            </a:r>
            <a:r>
              <a:rPr b="0" i="0" lang="es" sz="1400" u="none" cap="none" strike="noStrike">
                <a:solidFill>
                  <a:schemeClr val="dk1"/>
                </a:solidFill>
                <a:latin typeface="Montserrat"/>
                <a:ea typeface="Montserrat"/>
                <a:cs typeface="Montserrat"/>
                <a:sym typeface="Montserrat"/>
              </a:rPr>
              <a:t>&gt; </a:t>
            </a:r>
            <a:r>
              <a:rPr b="0" i="0" lang="es" sz="1400" u="none" cap="none" strike="noStrike">
                <a:solidFill>
                  <a:srgbClr val="FF00FF"/>
                </a:solidFill>
                <a:latin typeface="Montserrat"/>
                <a:ea typeface="Montserrat"/>
                <a:cs typeface="Montserrat"/>
                <a:sym typeface="Montserrat"/>
              </a:rPr>
              <a:t>Salida.ext</a:t>
            </a:r>
            <a:r>
              <a:rPr b="0" i="0" lang="es" sz="1400" u="none" cap="none" strike="noStrike">
                <a:solidFill>
                  <a:schemeClr val="dk1"/>
                </a:solidFill>
                <a:latin typeface="Montserrat"/>
                <a:ea typeface="Montserrat"/>
                <a:cs typeface="Montserrat"/>
                <a:sym typeface="Montserrat"/>
              </a:rPr>
              <a:t>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Donde: “.ext” sería la extensión del archivo, usualmente “.txt” para esta parte del curso.</a:t>
            </a:r>
            <a:endParaRPr b="0" i="0" sz="1400" u="none" cap="none" strike="noStrike">
              <a:solidFill>
                <a:schemeClr val="dk1"/>
              </a:solidFill>
              <a:latin typeface="Montserrat"/>
              <a:ea typeface="Montserrat"/>
              <a:cs typeface="Montserrat"/>
              <a:sym typeface="Montserrat"/>
            </a:endParaRPr>
          </a:p>
        </p:txBody>
      </p:sp>
      <p:sp>
        <p:nvSpPr>
          <p:cNvPr id="1355" name="Google Shape;1355;p43"/>
          <p:cNvSpPr txBox="1"/>
          <p:nvPr/>
        </p:nvSpPr>
        <p:spPr>
          <a:xfrm>
            <a:off x="669300" y="3257314"/>
            <a:ext cx="25674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Nota:</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Dado que cuando redireccionamos, debemos hacerlo hacia o desde rutas específicas, para hacerlo de manera sencilla, solo trabajaremos con archivos dentro del mismo directorio que el ejecutable.</a:t>
            </a:r>
            <a:endParaRPr b="0" i="0" sz="1000" u="none" cap="none" strike="noStrike">
              <a:solidFill>
                <a:schemeClr val="dk1"/>
              </a:solidFill>
              <a:latin typeface="Montserrat"/>
              <a:ea typeface="Montserrat"/>
              <a:cs typeface="Montserrat"/>
              <a:sym typeface="Montserrat"/>
            </a:endParaRPr>
          </a:p>
        </p:txBody>
      </p:sp>
      <p:pic>
        <p:nvPicPr>
          <p:cNvPr id="1356" name="Google Shape;1356;p43"/>
          <p:cNvPicPr preferRelativeResize="0"/>
          <p:nvPr/>
        </p:nvPicPr>
        <p:blipFill rotWithShape="1">
          <a:blip r:embed="rId3">
            <a:alphaModFix/>
          </a:blip>
          <a:srcRect b="0" l="0" r="51359" t="0"/>
          <a:stretch/>
        </p:blipFill>
        <p:spPr>
          <a:xfrm>
            <a:off x="4809400" y="3188975"/>
            <a:ext cx="3337499" cy="1398775"/>
          </a:xfrm>
          <a:prstGeom prst="rect">
            <a:avLst/>
          </a:prstGeom>
          <a:noFill/>
          <a:ln cap="flat" cmpd="sng" w="9525">
            <a:solidFill>
              <a:schemeClr val="dk1"/>
            </a:solidFill>
            <a:prstDash val="solid"/>
            <a:round/>
            <a:headEnd len="sm" w="sm" type="none"/>
            <a:tailEnd len="sm" w="sm" type="none"/>
          </a:ln>
        </p:spPr>
      </p:pic>
      <p:sp>
        <p:nvSpPr>
          <p:cNvPr id="1357" name="Google Shape;1357;p43"/>
          <p:cNvSpPr/>
          <p:nvPr/>
        </p:nvSpPr>
        <p:spPr>
          <a:xfrm>
            <a:off x="3513950" y="3633825"/>
            <a:ext cx="1018200" cy="509100"/>
          </a:xfrm>
          <a:prstGeom prst="rightArrow">
            <a:avLst>
              <a:gd fmla="val 50000" name="adj1"/>
              <a:gd fmla="val 50000" name="adj2"/>
            </a:avLst>
          </a:prstGeom>
          <a:solidFill>
            <a:srgbClr val="19191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1" name="Shape 1361"/>
        <p:cNvGrpSpPr/>
        <p:nvPr/>
      </p:nvGrpSpPr>
      <p:grpSpPr>
        <a:xfrm>
          <a:off x="0" y="0"/>
          <a:ext cx="0" cy="0"/>
          <a:chOff x="0" y="0"/>
          <a:chExt cx="0" cy="0"/>
        </a:xfrm>
      </p:grpSpPr>
      <p:sp>
        <p:nvSpPr>
          <p:cNvPr id="1362" name="Google Shape;1362;p44"/>
          <p:cNvSpPr txBox="1"/>
          <p:nvPr/>
        </p:nvSpPr>
        <p:spPr>
          <a:xfrm>
            <a:off x="259400" y="3692725"/>
            <a:ext cx="2722800" cy="692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3) Luego notaremos que el archivo propuesto tendrá el contenido deseado.</a:t>
            </a:r>
            <a:endParaRPr b="0" i="0" sz="1100" u="none" cap="none" strike="noStrike">
              <a:solidFill>
                <a:srgbClr val="FF0000"/>
              </a:solidFill>
              <a:latin typeface="Montserrat"/>
              <a:ea typeface="Montserrat"/>
              <a:cs typeface="Montserrat"/>
              <a:sym typeface="Montserrat"/>
            </a:endParaRPr>
          </a:p>
        </p:txBody>
      </p:sp>
      <p:pic>
        <p:nvPicPr>
          <p:cNvPr id="1363" name="Google Shape;1363;p44"/>
          <p:cNvPicPr preferRelativeResize="0"/>
          <p:nvPr/>
        </p:nvPicPr>
        <p:blipFill rotWithShape="1">
          <a:blip r:embed="rId3">
            <a:alphaModFix/>
          </a:blip>
          <a:srcRect b="0" l="0" r="0" t="0"/>
          <a:stretch/>
        </p:blipFill>
        <p:spPr>
          <a:xfrm>
            <a:off x="371200" y="2196200"/>
            <a:ext cx="2662997" cy="923400"/>
          </a:xfrm>
          <a:prstGeom prst="rect">
            <a:avLst/>
          </a:prstGeom>
          <a:noFill/>
          <a:ln cap="flat" cmpd="sng" w="9525">
            <a:solidFill>
              <a:schemeClr val="dk1"/>
            </a:solidFill>
            <a:prstDash val="solid"/>
            <a:round/>
            <a:headEnd len="sm" w="sm" type="none"/>
            <a:tailEnd len="sm" w="sm" type="none"/>
          </a:ln>
        </p:spPr>
      </p:pic>
      <p:pic>
        <p:nvPicPr>
          <p:cNvPr id="1364" name="Google Shape;1364;p44"/>
          <p:cNvPicPr preferRelativeResize="0"/>
          <p:nvPr/>
        </p:nvPicPr>
        <p:blipFill rotWithShape="1">
          <a:blip r:embed="rId4">
            <a:alphaModFix/>
          </a:blip>
          <a:srcRect b="0" l="52562" r="0" t="0"/>
          <a:stretch/>
        </p:blipFill>
        <p:spPr>
          <a:xfrm>
            <a:off x="4201750" y="2310153"/>
            <a:ext cx="3918445" cy="523200"/>
          </a:xfrm>
          <a:prstGeom prst="rect">
            <a:avLst/>
          </a:prstGeom>
          <a:noFill/>
          <a:ln cap="flat" cmpd="sng" w="9525">
            <a:solidFill>
              <a:schemeClr val="dk1"/>
            </a:solidFill>
            <a:prstDash val="solid"/>
            <a:round/>
            <a:headEnd len="sm" w="sm" type="none"/>
            <a:tailEnd len="sm" w="sm" type="none"/>
          </a:ln>
        </p:spPr>
      </p:pic>
      <p:pic>
        <p:nvPicPr>
          <p:cNvPr id="1365" name="Google Shape;1365;p44"/>
          <p:cNvPicPr preferRelativeResize="0"/>
          <p:nvPr/>
        </p:nvPicPr>
        <p:blipFill rotWithShape="1">
          <a:blip r:embed="rId5">
            <a:alphaModFix/>
          </a:blip>
          <a:srcRect b="0" l="0" r="0" t="0"/>
          <a:stretch/>
        </p:blipFill>
        <p:spPr>
          <a:xfrm>
            <a:off x="7224225" y="3119600"/>
            <a:ext cx="1569575" cy="1759700"/>
          </a:xfrm>
          <a:prstGeom prst="rect">
            <a:avLst/>
          </a:prstGeom>
          <a:noFill/>
          <a:ln cap="flat" cmpd="sng" w="9525">
            <a:solidFill>
              <a:schemeClr val="dk1"/>
            </a:solidFill>
            <a:prstDash val="solid"/>
            <a:round/>
            <a:headEnd len="sm" w="sm" type="none"/>
            <a:tailEnd len="sm" w="sm" type="none"/>
          </a:ln>
        </p:spPr>
      </p:pic>
      <p:sp>
        <p:nvSpPr>
          <p:cNvPr id="1366" name="Google Shape;1366;p44"/>
          <p:cNvSpPr txBox="1"/>
          <p:nvPr/>
        </p:nvSpPr>
        <p:spPr>
          <a:xfrm>
            <a:off x="259400" y="1258225"/>
            <a:ext cx="2886600" cy="86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1) Primero redireccionemos la salida, para esto creamos un programa cualquiera, por ejemplo este que imprime los números del 1 al 10.</a:t>
            </a:r>
            <a:endParaRPr b="0" i="0" sz="1100" u="none" cap="none" strike="noStrike">
              <a:solidFill>
                <a:schemeClr val="dk1"/>
              </a:solidFill>
              <a:latin typeface="Montserrat"/>
              <a:ea typeface="Montserrat"/>
              <a:cs typeface="Montserrat"/>
              <a:sym typeface="Montserrat"/>
            </a:endParaRPr>
          </a:p>
        </p:txBody>
      </p:sp>
      <p:sp>
        <p:nvSpPr>
          <p:cNvPr id="1367" name="Google Shape;1367;p44"/>
          <p:cNvSpPr txBox="1"/>
          <p:nvPr/>
        </p:nvSpPr>
        <p:spPr>
          <a:xfrm>
            <a:off x="4159325" y="1288688"/>
            <a:ext cx="2886600" cy="86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2) Luego escribimos la redirección en la línea de comando utilizando nuestros nombres de archivo  y damos enter.</a:t>
            </a:r>
            <a:endParaRPr b="0" i="0" sz="1100" u="none" cap="none" strike="noStrike">
              <a:solidFill>
                <a:schemeClr val="dk1"/>
              </a:solidFill>
              <a:latin typeface="Montserrat"/>
              <a:ea typeface="Montserrat"/>
              <a:cs typeface="Montserrat"/>
              <a:sym typeface="Montserrat"/>
            </a:endParaRPr>
          </a:p>
        </p:txBody>
      </p:sp>
      <p:sp>
        <p:nvSpPr>
          <p:cNvPr id="1368" name="Google Shape;1368;p44"/>
          <p:cNvSpPr txBox="1"/>
          <p:nvPr/>
        </p:nvSpPr>
        <p:spPr>
          <a:xfrm>
            <a:off x="1401050" y="205725"/>
            <a:ext cx="6108600" cy="923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i="0" lang="es" sz="2400" u="none" cap="none" strike="noStrike">
                <a:solidFill>
                  <a:schemeClr val="dk1"/>
                </a:solidFill>
                <a:latin typeface="Montserrat"/>
                <a:ea typeface="Montserrat"/>
                <a:cs typeface="Montserrat"/>
                <a:sym typeface="Montserrat"/>
              </a:rPr>
              <a:t>REDIRECCIONAMIENTO DE ENTRADA Y SALIDA DE DATOS</a:t>
            </a:r>
            <a:endParaRPr b="1" i="0" sz="2400" u="none" cap="none" strike="noStrike">
              <a:solidFill>
                <a:schemeClr val="dk1"/>
              </a:solidFill>
              <a:latin typeface="Montserrat"/>
              <a:ea typeface="Montserrat"/>
              <a:cs typeface="Montserrat"/>
              <a:sym typeface="Montserrat"/>
            </a:endParaRPr>
          </a:p>
        </p:txBody>
      </p:sp>
      <p:pic>
        <p:nvPicPr>
          <p:cNvPr id="1369" name="Google Shape;1369;p44"/>
          <p:cNvPicPr preferRelativeResize="0"/>
          <p:nvPr/>
        </p:nvPicPr>
        <p:blipFill rotWithShape="1">
          <a:blip r:embed="rId6">
            <a:alphaModFix/>
          </a:blip>
          <a:srcRect b="0" l="0" r="13419" t="0"/>
          <a:stretch/>
        </p:blipFill>
        <p:spPr>
          <a:xfrm>
            <a:off x="3370450" y="3391525"/>
            <a:ext cx="2886600" cy="1295100"/>
          </a:xfrm>
          <a:prstGeom prst="rect">
            <a:avLst/>
          </a:prstGeom>
          <a:noFill/>
          <a:ln cap="flat" cmpd="sng" w="9525">
            <a:solidFill>
              <a:schemeClr val="dk1"/>
            </a:solidFill>
            <a:prstDash val="solid"/>
            <a:round/>
            <a:headEnd len="sm" w="sm" type="none"/>
            <a:tailEnd len="sm" w="sm" type="none"/>
          </a:ln>
        </p:spPr>
      </p:pic>
      <p:sp>
        <p:nvSpPr>
          <p:cNvPr id="1370" name="Google Shape;1370;p44"/>
          <p:cNvSpPr/>
          <p:nvPr/>
        </p:nvSpPr>
        <p:spPr>
          <a:xfrm>
            <a:off x="6491450" y="3862225"/>
            <a:ext cx="648000" cy="523200"/>
          </a:xfrm>
          <a:prstGeom prst="rightArrow">
            <a:avLst>
              <a:gd fmla="val 50000" name="adj1"/>
              <a:gd fmla="val 50000" name="adj2"/>
            </a:avLst>
          </a:prstGeom>
          <a:solidFill>
            <a:srgbClr val="19191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371" name="Google Shape;1371;p44"/>
          <p:cNvSpPr txBox="1"/>
          <p:nvPr/>
        </p:nvSpPr>
        <p:spPr>
          <a:xfrm>
            <a:off x="7224225" y="873625"/>
            <a:ext cx="1866600" cy="1246500"/>
          </a:xfrm>
          <a:prstGeom prst="rect">
            <a:avLst/>
          </a:prstGeom>
          <a:solidFill>
            <a:srgbClr val="191919"/>
          </a:solid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Nota:</a:t>
            </a:r>
            <a:endParaRPr b="0" i="0" sz="9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 es necesario que exista el archivo “destino”, pues en caso de no haber el mencionado, automáticamente se creará uno, con el contenido correspondiente. </a:t>
            </a:r>
            <a:endParaRPr b="0" i="0" sz="9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5" name="Shape 1375"/>
        <p:cNvGrpSpPr/>
        <p:nvPr/>
      </p:nvGrpSpPr>
      <p:grpSpPr>
        <a:xfrm>
          <a:off x="0" y="0"/>
          <a:ext cx="0" cy="0"/>
          <a:chOff x="0" y="0"/>
          <a:chExt cx="0" cy="0"/>
        </a:xfrm>
      </p:grpSpPr>
      <p:sp>
        <p:nvSpPr>
          <p:cNvPr id="1376" name="Google Shape;1376;p45"/>
          <p:cNvSpPr txBox="1"/>
          <p:nvPr/>
        </p:nvSpPr>
        <p:spPr>
          <a:xfrm>
            <a:off x="341300" y="3819975"/>
            <a:ext cx="2722800" cy="523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3) Luego notaremos la salida en consola obtenida.</a:t>
            </a:r>
            <a:endParaRPr b="0" i="0" sz="1100" u="none" cap="none" strike="noStrike">
              <a:solidFill>
                <a:srgbClr val="FF0000"/>
              </a:solidFill>
              <a:latin typeface="Montserrat"/>
              <a:ea typeface="Montserrat"/>
              <a:cs typeface="Montserrat"/>
              <a:sym typeface="Montserrat"/>
            </a:endParaRPr>
          </a:p>
        </p:txBody>
      </p:sp>
      <p:sp>
        <p:nvSpPr>
          <p:cNvPr id="1377" name="Google Shape;1377;p45"/>
          <p:cNvSpPr txBox="1"/>
          <p:nvPr/>
        </p:nvSpPr>
        <p:spPr>
          <a:xfrm>
            <a:off x="259400" y="1258225"/>
            <a:ext cx="28866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1) Ahora redireccionemos solo la entrada, y mostraremos en consola. Para esto creamos un programa cualquiera, por ejemplo este que imprimirá el contenido recibido desde el usuario..</a:t>
            </a:r>
            <a:endParaRPr b="0" i="0" sz="1000" u="none" cap="none" strike="noStrike">
              <a:solidFill>
                <a:schemeClr val="dk1"/>
              </a:solidFill>
              <a:latin typeface="Montserrat"/>
              <a:ea typeface="Montserrat"/>
              <a:cs typeface="Montserrat"/>
              <a:sym typeface="Montserrat"/>
            </a:endParaRPr>
          </a:p>
        </p:txBody>
      </p:sp>
      <p:sp>
        <p:nvSpPr>
          <p:cNvPr id="1378" name="Google Shape;1378;p45"/>
          <p:cNvSpPr txBox="1"/>
          <p:nvPr/>
        </p:nvSpPr>
        <p:spPr>
          <a:xfrm>
            <a:off x="3650275" y="1304413"/>
            <a:ext cx="2886600" cy="86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2) Luego escribimos la redirección en la línea de comando utilizando nuestros nombres de archivo  y damos enter.</a:t>
            </a:r>
            <a:endParaRPr b="0" i="0" sz="1100" u="none" cap="none" strike="noStrike">
              <a:solidFill>
                <a:schemeClr val="dk1"/>
              </a:solidFill>
              <a:latin typeface="Montserrat"/>
              <a:ea typeface="Montserrat"/>
              <a:cs typeface="Montserrat"/>
              <a:sym typeface="Montserrat"/>
            </a:endParaRPr>
          </a:p>
        </p:txBody>
      </p:sp>
      <p:sp>
        <p:nvSpPr>
          <p:cNvPr id="1379" name="Google Shape;1379;p45"/>
          <p:cNvSpPr txBox="1"/>
          <p:nvPr/>
        </p:nvSpPr>
        <p:spPr>
          <a:xfrm>
            <a:off x="1401050" y="205725"/>
            <a:ext cx="6108600" cy="923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i="0" lang="es" sz="2400" u="none" cap="none" strike="noStrike">
                <a:solidFill>
                  <a:schemeClr val="dk1"/>
                </a:solidFill>
                <a:latin typeface="Montserrat"/>
                <a:ea typeface="Montserrat"/>
                <a:cs typeface="Montserrat"/>
                <a:sym typeface="Montserrat"/>
              </a:rPr>
              <a:t>REDIRECCIONAMIENTO DE ENTRADA Y SALIDA DE DATOS</a:t>
            </a:r>
            <a:endParaRPr b="1" i="0" sz="2400" u="none" cap="none" strike="noStrike">
              <a:solidFill>
                <a:schemeClr val="dk1"/>
              </a:solidFill>
              <a:latin typeface="Montserrat"/>
              <a:ea typeface="Montserrat"/>
              <a:cs typeface="Montserrat"/>
              <a:sym typeface="Montserrat"/>
            </a:endParaRPr>
          </a:p>
        </p:txBody>
      </p:sp>
      <p:pic>
        <p:nvPicPr>
          <p:cNvPr id="1380" name="Google Shape;1380;p45"/>
          <p:cNvPicPr preferRelativeResize="0"/>
          <p:nvPr/>
        </p:nvPicPr>
        <p:blipFill rotWithShape="1">
          <a:blip r:embed="rId3">
            <a:alphaModFix/>
          </a:blip>
          <a:srcRect b="62186" l="0" r="40940" t="0"/>
          <a:stretch/>
        </p:blipFill>
        <p:spPr>
          <a:xfrm>
            <a:off x="7041150" y="205725"/>
            <a:ext cx="1839451" cy="1944875"/>
          </a:xfrm>
          <a:prstGeom prst="rect">
            <a:avLst/>
          </a:prstGeom>
          <a:noFill/>
          <a:ln cap="flat" cmpd="sng" w="9525">
            <a:solidFill>
              <a:schemeClr val="dk1"/>
            </a:solidFill>
            <a:prstDash val="solid"/>
            <a:round/>
            <a:headEnd len="sm" w="sm" type="none"/>
            <a:tailEnd len="sm" w="sm" type="none"/>
          </a:ln>
        </p:spPr>
      </p:pic>
      <p:pic>
        <p:nvPicPr>
          <p:cNvPr id="1381" name="Google Shape;1381;p45"/>
          <p:cNvPicPr preferRelativeResize="0"/>
          <p:nvPr/>
        </p:nvPicPr>
        <p:blipFill rotWithShape="1">
          <a:blip r:embed="rId4">
            <a:alphaModFix/>
          </a:blip>
          <a:srcRect b="0" l="0" r="0" t="0"/>
          <a:stretch/>
        </p:blipFill>
        <p:spPr>
          <a:xfrm>
            <a:off x="3713123" y="3782916"/>
            <a:ext cx="4449908" cy="766825"/>
          </a:xfrm>
          <a:prstGeom prst="rect">
            <a:avLst/>
          </a:prstGeom>
          <a:noFill/>
          <a:ln cap="flat" cmpd="sng" w="9525">
            <a:solidFill>
              <a:schemeClr val="dk1"/>
            </a:solidFill>
            <a:prstDash val="solid"/>
            <a:round/>
            <a:headEnd len="sm" w="sm" type="none"/>
            <a:tailEnd len="sm" w="sm" type="none"/>
          </a:ln>
        </p:spPr>
      </p:pic>
      <p:pic>
        <p:nvPicPr>
          <p:cNvPr id="1382" name="Google Shape;1382;p45"/>
          <p:cNvPicPr preferRelativeResize="0"/>
          <p:nvPr/>
        </p:nvPicPr>
        <p:blipFill rotWithShape="1">
          <a:blip r:embed="rId5">
            <a:alphaModFix/>
          </a:blip>
          <a:srcRect b="0" l="0" r="0" t="0"/>
          <a:stretch/>
        </p:blipFill>
        <p:spPr>
          <a:xfrm>
            <a:off x="423200" y="2212525"/>
            <a:ext cx="2114571" cy="1480200"/>
          </a:xfrm>
          <a:prstGeom prst="rect">
            <a:avLst/>
          </a:prstGeom>
          <a:noFill/>
          <a:ln cap="flat" cmpd="sng" w="9525">
            <a:solidFill>
              <a:schemeClr val="dk1"/>
            </a:solidFill>
            <a:prstDash val="solid"/>
            <a:round/>
            <a:headEnd len="sm" w="sm" type="none"/>
            <a:tailEnd len="sm" w="sm" type="none"/>
          </a:ln>
        </p:spPr>
      </p:pic>
      <p:pic>
        <p:nvPicPr>
          <p:cNvPr id="1383" name="Google Shape;1383;p45"/>
          <p:cNvPicPr preferRelativeResize="0"/>
          <p:nvPr/>
        </p:nvPicPr>
        <p:blipFill rotWithShape="1">
          <a:blip r:embed="rId6">
            <a:alphaModFix/>
          </a:blip>
          <a:srcRect b="0" l="0" r="0" t="0"/>
          <a:stretch/>
        </p:blipFill>
        <p:spPr>
          <a:xfrm>
            <a:off x="3713121" y="2407325"/>
            <a:ext cx="5000625" cy="4953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46"/>
          <p:cNvSpPr txBox="1"/>
          <p:nvPr/>
        </p:nvSpPr>
        <p:spPr>
          <a:xfrm>
            <a:off x="341300" y="3819975"/>
            <a:ext cx="2722800" cy="10314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3) Luego notaremos que el archivo propuesto nos dirá que debe recargarse (aceptamos la misma), o directamente tendrá el contenido deseado.</a:t>
            </a:r>
            <a:endParaRPr b="0" i="0" sz="1100" u="none" cap="none" strike="noStrike">
              <a:solidFill>
                <a:srgbClr val="FF0000"/>
              </a:solidFill>
              <a:latin typeface="Montserrat"/>
              <a:ea typeface="Montserrat"/>
              <a:cs typeface="Montserrat"/>
              <a:sym typeface="Montserrat"/>
            </a:endParaRPr>
          </a:p>
        </p:txBody>
      </p:sp>
      <p:sp>
        <p:nvSpPr>
          <p:cNvPr id="1389" name="Google Shape;1389;p46"/>
          <p:cNvSpPr txBox="1"/>
          <p:nvPr/>
        </p:nvSpPr>
        <p:spPr>
          <a:xfrm>
            <a:off x="259400" y="1258225"/>
            <a:ext cx="28866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1) Finalmente ahora probaremos ambas redirecciones, para esto usaremos el programa anterior, y lo enviaremos al archivo destino.</a:t>
            </a:r>
            <a:endParaRPr b="0" i="0" sz="1000" u="none" cap="none" strike="noStrike">
              <a:solidFill>
                <a:schemeClr val="dk1"/>
              </a:solidFill>
              <a:latin typeface="Montserrat"/>
              <a:ea typeface="Montserrat"/>
              <a:cs typeface="Montserrat"/>
              <a:sym typeface="Montserrat"/>
            </a:endParaRPr>
          </a:p>
        </p:txBody>
      </p:sp>
      <p:sp>
        <p:nvSpPr>
          <p:cNvPr id="1390" name="Google Shape;1390;p46"/>
          <p:cNvSpPr txBox="1"/>
          <p:nvPr/>
        </p:nvSpPr>
        <p:spPr>
          <a:xfrm>
            <a:off x="3650275" y="1304413"/>
            <a:ext cx="2886600" cy="86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Montserrat"/>
                <a:ea typeface="Montserrat"/>
                <a:cs typeface="Montserrat"/>
                <a:sym typeface="Montserrat"/>
              </a:rPr>
              <a:t>2) Luego escribimos la redirección en la línea de comando utilizando nuestros nombres de archivo  y damos enter.</a:t>
            </a:r>
            <a:endParaRPr b="0" i="0" sz="1100" u="none" cap="none" strike="noStrike">
              <a:solidFill>
                <a:schemeClr val="dk1"/>
              </a:solidFill>
              <a:latin typeface="Montserrat"/>
              <a:ea typeface="Montserrat"/>
              <a:cs typeface="Montserrat"/>
              <a:sym typeface="Montserrat"/>
            </a:endParaRPr>
          </a:p>
        </p:txBody>
      </p:sp>
      <p:sp>
        <p:nvSpPr>
          <p:cNvPr id="1391" name="Google Shape;1391;p46"/>
          <p:cNvSpPr txBox="1"/>
          <p:nvPr/>
        </p:nvSpPr>
        <p:spPr>
          <a:xfrm>
            <a:off x="1401050" y="205725"/>
            <a:ext cx="6108600" cy="923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i="0" lang="es" sz="2400" u="none" cap="none" strike="noStrike">
                <a:solidFill>
                  <a:schemeClr val="dk1"/>
                </a:solidFill>
                <a:latin typeface="Montserrat"/>
                <a:ea typeface="Montserrat"/>
                <a:cs typeface="Montserrat"/>
                <a:sym typeface="Montserrat"/>
              </a:rPr>
              <a:t>REDIRECCIONAMIENTO DE ENTRADA Y SALIDA DE DATOS</a:t>
            </a:r>
            <a:endParaRPr b="1" i="0" sz="2400" u="none" cap="none" strike="noStrike">
              <a:solidFill>
                <a:schemeClr val="dk1"/>
              </a:solidFill>
              <a:latin typeface="Montserrat"/>
              <a:ea typeface="Montserrat"/>
              <a:cs typeface="Montserrat"/>
              <a:sym typeface="Montserrat"/>
            </a:endParaRPr>
          </a:p>
        </p:txBody>
      </p:sp>
      <p:pic>
        <p:nvPicPr>
          <p:cNvPr id="1392" name="Google Shape;1392;p46"/>
          <p:cNvPicPr preferRelativeResize="0"/>
          <p:nvPr/>
        </p:nvPicPr>
        <p:blipFill rotWithShape="1">
          <a:blip r:embed="rId3">
            <a:alphaModFix/>
          </a:blip>
          <a:srcRect b="62186" l="0" r="40940" t="0"/>
          <a:stretch/>
        </p:blipFill>
        <p:spPr>
          <a:xfrm>
            <a:off x="7041150" y="205725"/>
            <a:ext cx="1839451" cy="1944875"/>
          </a:xfrm>
          <a:prstGeom prst="rect">
            <a:avLst/>
          </a:prstGeom>
          <a:noFill/>
          <a:ln cap="flat" cmpd="sng" w="9525">
            <a:solidFill>
              <a:schemeClr val="dk1"/>
            </a:solidFill>
            <a:prstDash val="solid"/>
            <a:round/>
            <a:headEnd len="sm" w="sm" type="none"/>
            <a:tailEnd len="sm" w="sm" type="none"/>
          </a:ln>
        </p:spPr>
      </p:pic>
      <p:pic>
        <p:nvPicPr>
          <p:cNvPr id="1393" name="Google Shape;1393;p46"/>
          <p:cNvPicPr preferRelativeResize="0"/>
          <p:nvPr/>
        </p:nvPicPr>
        <p:blipFill rotWithShape="1">
          <a:blip r:embed="rId4">
            <a:alphaModFix/>
          </a:blip>
          <a:srcRect b="0" l="0" r="0" t="0"/>
          <a:stretch/>
        </p:blipFill>
        <p:spPr>
          <a:xfrm>
            <a:off x="423200" y="2212525"/>
            <a:ext cx="2114571" cy="1480200"/>
          </a:xfrm>
          <a:prstGeom prst="rect">
            <a:avLst/>
          </a:prstGeom>
          <a:noFill/>
          <a:ln cap="flat" cmpd="sng" w="9525">
            <a:solidFill>
              <a:schemeClr val="dk1"/>
            </a:solidFill>
            <a:prstDash val="solid"/>
            <a:round/>
            <a:headEnd len="sm" w="sm" type="none"/>
            <a:tailEnd len="sm" w="sm" type="none"/>
          </a:ln>
        </p:spPr>
      </p:pic>
      <p:pic>
        <p:nvPicPr>
          <p:cNvPr id="1394" name="Google Shape;1394;p46"/>
          <p:cNvPicPr preferRelativeResize="0"/>
          <p:nvPr/>
        </p:nvPicPr>
        <p:blipFill rotWithShape="1">
          <a:blip r:embed="rId5">
            <a:alphaModFix/>
          </a:blip>
          <a:srcRect b="0" l="6907" r="0" t="0"/>
          <a:stretch/>
        </p:blipFill>
        <p:spPr>
          <a:xfrm>
            <a:off x="3650275" y="2482075"/>
            <a:ext cx="5318924" cy="640075"/>
          </a:xfrm>
          <a:prstGeom prst="rect">
            <a:avLst/>
          </a:prstGeom>
          <a:noFill/>
          <a:ln cap="flat" cmpd="sng" w="9525">
            <a:solidFill>
              <a:schemeClr val="dk1"/>
            </a:solidFill>
            <a:prstDash val="solid"/>
            <a:round/>
            <a:headEnd len="sm" w="sm" type="none"/>
            <a:tailEnd len="sm" w="sm" type="none"/>
          </a:ln>
        </p:spPr>
      </p:pic>
      <p:pic>
        <p:nvPicPr>
          <p:cNvPr id="1395" name="Google Shape;1395;p46"/>
          <p:cNvPicPr preferRelativeResize="0"/>
          <p:nvPr/>
        </p:nvPicPr>
        <p:blipFill rotWithShape="1">
          <a:blip r:embed="rId6">
            <a:alphaModFix/>
          </a:blip>
          <a:srcRect b="0" l="0" r="0" t="0"/>
          <a:stretch/>
        </p:blipFill>
        <p:spPr>
          <a:xfrm>
            <a:off x="3146000" y="3552514"/>
            <a:ext cx="2337852" cy="1164900"/>
          </a:xfrm>
          <a:prstGeom prst="rect">
            <a:avLst/>
          </a:prstGeom>
          <a:noFill/>
          <a:ln cap="flat" cmpd="sng" w="9525">
            <a:solidFill>
              <a:schemeClr val="dk1"/>
            </a:solidFill>
            <a:prstDash val="solid"/>
            <a:round/>
            <a:headEnd len="sm" w="sm" type="none"/>
            <a:tailEnd len="sm" w="sm" type="none"/>
          </a:ln>
        </p:spPr>
      </p:pic>
      <p:pic>
        <p:nvPicPr>
          <p:cNvPr id="1396" name="Google Shape;1396;p46"/>
          <p:cNvPicPr preferRelativeResize="0"/>
          <p:nvPr/>
        </p:nvPicPr>
        <p:blipFill rotWithShape="1">
          <a:blip r:embed="rId7">
            <a:alphaModFix/>
          </a:blip>
          <a:srcRect b="0" l="0" r="6933" t="0"/>
          <a:stretch/>
        </p:blipFill>
        <p:spPr>
          <a:xfrm>
            <a:off x="5724050" y="3552525"/>
            <a:ext cx="3259881" cy="800400"/>
          </a:xfrm>
          <a:prstGeom prst="rect">
            <a:avLst/>
          </a:prstGeom>
          <a:noFill/>
          <a:ln cap="flat" cmpd="sng" w="9525">
            <a:solidFill>
              <a:schemeClr val="dk1"/>
            </a:solidFill>
            <a:prstDash val="solid"/>
            <a:round/>
            <a:headEnd len="sm" w="sm" type="none"/>
            <a:tailEnd len="sm" w="sm" type="none"/>
          </a:ln>
        </p:spPr>
      </p:pic>
      <p:sp>
        <p:nvSpPr>
          <p:cNvPr id="1397" name="Google Shape;1397;p46"/>
          <p:cNvSpPr txBox="1"/>
          <p:nvPr/>
        </p:nvSpPr>
        <p:spPr>
          <a:xfrm>
            <a:off x="5724050" y="4432675"/>
            <a:ext cx="3156600" cy="640200"/>
          </a:xfrm>
          <a:prstGeom prst="rect">
            <a:avLst/>
          </a:prstGeom>
          <a:solidFill>
            <a:srgbClr val="191919"/>
          </a:solid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Nota:</a:t>
            </a:r>
            <a:endParaRPr b="0" i="0" sz="9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Esto fue realizado con Notepad++, en caso no te aparezca lo de recargar, simplemente vuelve a abrir el archivo.</a:t>
            </a:r>
            <a:endParaRPr b="0" i="0" sz="9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1" name="Shape 1401"/>
        <p:cNvGrpSpPr/>
        <p:nvPr/>
      </p:nvGrpSpPr>
      <p:grpSpPr>
        <a:xfrm>
          <a:off x="0" y="0"/>
          <a:ext cx="0" cy="0"/>
          <a:chOff x="0" y="0"/>
          <a:chExt cx="0" cy="0"/>
        </a:xfrm>
      </p:grpSpPr>
      <p:sp>
        <p:nvSpPr>
          <p:cNvPr id="1402" name="Google Shape;1402;p47"/>
          <p:cNvSpPr txBox="1"/>
          <p:nvPr>
            <p:ph idx="4294967295" type="ctrTitle"/>
          </p:nvPr>
        </p:nvSpPr>
        <p:spPr>
          <a:xfrm>
            <a:off x="1055100" y="1475238"/>
            <a:ext cx="7033800" cy="2193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200"/>
              <a:buFont typeface="Montserrat Black"/>
              <a:buNone/>
            </a:pPr>
            <a:r>
              <a:rPr b="0" i="0" lang="es" sz="6000" u="none" cap="none" strike="noStrike">
                <a:solidFill>
                  <a:schemeClr val="dk1"/>
                </a:solidFill>
                <a:latin typeface="Montserrat Black"/>
                <a:ea typeface="Montserrat Black"/>
                <a:cs typeface="Montserrat Black"/>
                <a:sym typeface="Montserrat Black"/>
              </a:rPr>
              <a:t>GRACIAS!</a:t>
            </a:r>
            <a:endParaRPr b="0" i="0" sz="6000" u="none" cap="none" strike="noStrike">
              <a:solidFill>
                <a:schemeClr val="dk1"/>
              </a:solidFill>
              <a:latin typeface="Montserrat Black"/>
              <a:ea typeface="Montserrat Black"/>
              <a:cs typeface="Montserrat Black"/>
              <a:sym typeface="Montserrat Black"/>
            </a:endParaRPr>
          </a:p>
        </p:txBody>
      </p:sp>
      <p:sp>
        <p:nvSpPr>
          <p:cNvPr id="1403" name="Google Shape;1403;p47"/>
          <p:cNvSpPr txBox="1"/>
          <p:nvPr>
            <p:ph idx="4294967295" type="subTitle"/>
          </p:nvPr>
        </p:nvSpPr>
        <p:spPr>
          <a:xfrm>
            <a:off x="0" y="4459425"/>
            <a:ext cx="540300" cy="3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1400"/>
              <a:buFont typeface="Montserrat"/>
              <a:buNone/>
            </a:pPr>
            <a:r>
              <a:rPr b="1" i="1" lang="es" sz="1400" u="none" cap="none" strike="noStrike">
                <a:solidFill>
                  <a:schemeClr val="dk1"/>
                </a:solidFill>
                <a:latin typeface="Average"/>
                <a:ea typeface="Average"/>
                <a:cs typeface="Average"/>
                <a:sym typeface="Average"/>
              </a:rPr>
              <a:t>By:</a:t>
            </a:r>
            <a:endParaRPr b="1" i="1" sz="1400" u="none" cap="none" strike="noStrike">
              <a:solidFill>
                <a:schemeClr val="dk1"/>
              </a:solidFill>
              <a:latin typeface="Average"/>
              <a:ea typeface="Average"/>
              <a:cs typeface="Average"/>
              <a:sym typeface="Average"/>
            </a:endParaRPr>
          </a:p>
        </p:txBody>
      </p:sp>
      <p:pic>
        <p:nvPicPr>
          <p:cNvPr id="1404" name="Google Shape;1404;p47" title="logo (1).png"/>
          <p:cNvPicPr preferRelativeResize="0"/>
          <p:nvPr/>
        </p:nvPicPr>
        <p:blipFill rotWithShape="1">
          <a:blip r:embed="rId3">
            <a:alphaModFix/>
          </a:blip>
          <a:srcRect b="0" l="0" r="0" t="0"/>
          <a:stretch/>
        </p:blipFill>
        <p:spPr>
          <a:xfrm rot="-324475">
            <a:off x="322650" y="4213650"/>
            <a:ext cx="1581150" cy="857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0" name="Shape 1240"/>
        <p:cNvGrpSpPr/>
        <p:nvPr/>
      </p:nvGrpSpPr>
      <p:grpSpPr>
        <a:xfrm>
          <a:off x="0" y="0"/>
          <a:ext cx="0" cy="0"/>
          <a:chOff x="0" y="0"/>
          <a:chExt cx="0" cy="0"/>
        </a:xfrm>
      </p:grpSpPr>
      <p:sp>
        <p:nvSpPr>
          <p:cNvPr id="1241" name="Google Shape;1241;p33"/>
          <p:cNvSpPr txBox="1"/>
          <p:nvPr>
            <p:ph idx="4294967295" type="title"/>
          </p:nvPr>
        </p:nvSpPr>
        <p:spPr>
          <a:xfrm>
            <a:off x="2154975" y="157675"/>
            <a:ext cx="6494400" cy="69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s" sz="4200"/>
              <a:t>ACLARACIÓN</a:t>
            </a:r>
            <a:endParaRPr sz="4200"/>
          </a:p>
        </p:txBody>
      </p:sp>
      <p:sp>
        <p:nvSpPr>
          <p:cNvPr id="1242" name="Google Shape;1242;p33"/>
          <p:cNvSpPr txBox="1"/>
          <p:nvPr/>
        </p:nvSpPr>
        <p:spPr>
          <a:xfrm>
            <a:off x="1729800" y="1425325"/>
            <a:ext cx="53991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Montserrat"/>
                <a:ea typeface="Montserrat"/>
                <a:cs typeface="Montserrat"/>
                <a:sym typeface="Montserrat"/>
              </a:rPr>
              <a:t>A diferencia de ‘C’ en ‘C++’, y más específicamente en el curso, los controles de entrada y salida de datos ya no son manejados por funciones, sino directamente por “OBJETOS”. Estos se encuentran en las librerías iostream, iomanip, fstream (está es para archivos).</a:t>
            </a:r>
            <a:endParaRPr b="0" i="0" sz="16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Montserrat"/>
                <a:ea typeface="Montserrat"/>
                <a:cs typeface="Montserrat"/>
                <a:sym typeface="Montserrat"/>
              </a:rPr>
              <a:t>Para esta parte del curso usaremos ‘2’ de esos objetos.</a:t>
            </a:r>
            <a:endParaRPr b="0" i="0" sz="16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34"/>
          <p:cNvSpPr txBox="1"/>
          <p:nvPr/>
        </p:nvSpPr>
        <p:spPr>
          <a:xfrm>
            <a:off x="2212625" y="354225"/>
            <a:ext cx="4423800" cy="554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es" sz="4200" u="none" cap="none" strike="noStrike">
                <a:solidFill>
                  <a:schemeClr val="dk1"/>
                </a:solidFill>
                <a:latin typeface="Montserrat"/>
                <a:ea typeface="Montserrat"/>
                <a:cs typeface="Montserrat"/>
                <a:sym typeface="Montserrat"/>
              </a:rPr>
              <a:t>Objeto ‘cout’</a:t>
            </a:r>
            <a:endParaRPr b="1" i="0" sz="4200" u="none" cap="none" strike="noStrike">
              <a:solidFill>
                <a:schemeClr val="dk1"/>
              </a:solidFill>
              <a:latin typeface="Montserrat"/>
              <a:ea typeface="Montserrat"/>
              <a:cs typeface="Montserrat"/>
              <a:sym typeface="Montserrat"/>
            </a:endParaRPr>
          </a:p>
        </p:txBody>
      </p:sp>
      <p:sp>
        <p:nvSpPr>
          <p:cNvPr id="1248" name="Google Shape;1248;p34"/>
          <p:cNvSpPr txBox="1"/>
          <p:nvPr/>
        </p:nvSpPr>
        <p:spPr>
          <a:xfrm>
            <a:off x="2054225" y="1035600"/>
            <a:ext cx="47406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Usaremos este objeto para enviar los datos al medio estándar de salida; es decir, para escribir.</a:t>
            </a:r>
            <a:endParaRPr b="0" i="0" sz="1400" u="none" cap="none" strike="noStrike">
              <a:solidFill>
                <a:schemeClr val="dk1"/>
              </a:solidFill>
              <a:latin typeface="Montserrat"/>
              <a:ea typeface="Montserrat"/>
              <a:cs typeface="Montserrat"/>
              <a:sym typeface="Montserrat"/>
            </a:endParaRPr>
          </a:p>
        </p:txBody>
      </p:sp>
      <p:pic>
        <p:nvPicPr>
          <p:cNvPr id="1249" name="Google Shape;1249;p34"/>
          <p:cNvPicPr preferRelativeResize="0"/>
          <p:nvPr/>
        </p:nvPicPr>
        <p:blipFill rotWithShape="1">
          <a:blip r:embed="rId3">
            <a:alphaModFix/>
          </a:blip>
          <a:srcRect b="0" l="0" r="0" t="0"/>
          <a:stretch/>
        </p:blipFill>
        <p:spPr>
          <a:xfrm>
            <a:off x="681475" y="2568325"/>
            <a:ext cx="2778600" cy="1353540"/>
          </a:xfrm>
          <a:prstGeom prst="rect">
            <a:avLst/>
          </a:prstGeom>
          <a:noFill/>
          <a:ln cap="flat" cmpd="sng" w="9525">
            <a:solidFill>
              <a:schemeClr val="dk1"/>
            </a:solidFill>
            <a:prstDash val="solid"/>
            <a:round/>
            <a:headEnd len="sm" w="sm" type="none"/>
            <a:tailEnd len="sm" w="sm" type="none"/>
          </a:ln>
        </p:spPr>
      </p:pic>
      <p:pic>
        <p:nvPicPr>
          <p:cNvPr id="1250" name="Google Shape;1250;p34"/>
          <p:cNvPicPr preferRelativeResize="0"/>
          <p:nvPr/>
        </p:nvPicPr>
        <p:blipFill rotWithShape="1">
          <a:blip r:embed="rId4">
            <a:alphaModFix/>
          </a:blip>
          <a:srcRect b="0" l="0" r="0" t="0"/>
          <a:stretch/>
        </p:blipFill>
        <p:spPr>
          <a:xfrm>
            <a:off x="6539500" y="2390425"/>
            <a:ext cx="1628071" cy="1438400"/>
          </a:xfrm>
          <a:prstGeom prst="rect">
            <a:avLst/>
          </a:prstGeom>
          <a:noFill/>
          <a:ln cap="flat" cmpd="sng" w="9525">
            <a:solidFill>
              <a:schemeClr val="dk1"/>
            </a:solidFill>
            <a:prstDash val="solid"/>
            <a:round/>
            <a:headEnd len="sm" w="sm" type="none"/>
            <a:tailEnd len="sm" w="sm" type="none"/>
          </a:ln>
        </p:spPr>
      </p:pic>
      <p:sp>
        <p:nvSpPr>
          <p:cNvPr id="1251" name="Google Shape;1251;p34"/>
          <p:cNvSpPr/>
          <p:nvPr/>
        </p:nvSpPr>
        <p:spPr>
          <a:xfrm>
            <a:off x="4398888" y="3416625"/>
            <a:ext cx="1201800" cy="412200"/>
          </a:xfrm>
          <a:prstGeom prst="rightArrow">
            <a:avLst>
              <a:gd fmla="val 50000" name="adj1"/>
              <a:gd fmla="val 50000" name="adj2"/>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252" name="Google Shape;1252;p34"/>
          <p:cNvSpPr txBox="1"/>
          <p:nvPr>
            <p:ph idx="4294967295" type="title"/>
          </p:nvPr>
        </p:nvSpPr>
        <p:spPr>
          <a:xfrm>
            <a:off x="702625" y="2076600"/>
            <a:ext cx="2736300" cy="41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s" sz="1800"/>
              <a:t>FORMATO GENERAL</a:t>
            </a:r>
            <a:endParaRPr sz="1800"/>
          </a:p>
        </p:txBody>
      </p:sp>
      <p:sp>
        <p:nvSpPr>
          <p:cNvPr id="1253" name="Google Shape;1253;p34"/>
          <p:cNvSpPr txBox="1"/>
          <p:nvPr>
            <p:ph idx="4294967295" type="title"/>
          </p:nvPr>
        </p:nvSpPr>
        <p:spPr>
          <a:xfrm>
            <a:off x="6751500" y="1926075"/>
            <a:ext cx="1300500" cy="41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s" sz="1800"/>
              <a:t>SALIDA</a:t>
            </a:r>
            <a:endParaRPr sz="1800"/>
          </a:p>
        </p:txBody>
      </p:sp>
      <p:sp>
        <p:nvSpPr>
          <p:cNvPr id="1254" name="Google Shape;1254;p34"/>
          <p:cNvSpPr txBox="1"/>
          <p:nvPr/>
        </p:nvSpPr>
        <p:spPr>
          <a:xfrm>
            <a:off x="3942888" y="2338275"/>
            <a:ext cx="2113800" cy="1065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Montserrat"/>
                <a:ea typeface="Montserrat"/>
                <a:cs typeface="Montserrat"/>
                <a:sym typeface="Montserrat"/>
              </a:rPr>
              <a:t>Se debe poner “cout” seguido del operador “&lt;&lt;”, para finalmente poner el valor deseado a mostrar en consola.</a:t>
            </a:r>
            <a:endParaRPr b="0" i="0" sz="1200" u="none" cap="none" strike="noStrike">
              <a:solidFill>
                <a:schemeClr val="dk1"/>
              </a:solidFill>
              <a:latin typeface="Montserrat"/>
              <a:ea typeface="Montserrat"/>
              <a:cs typeface="Montserrat"/>
              <a:sym typeface="Montserrat"/>
            </a:endParaRPr>
          </a:p>
        </p:txBody>
      </p:sp>
      <p:sp>
        <p:nvSpPr>
          <p:cNvPr id="1255" name="Google Shape;1255;p34"/>
          <p:cNvSpPr txBox="1"/>
          <p:nvPr/>
        </p:nvSpPr>
        <p:spPr>
          <a:xfrm>
            <a:off x="681475" y="4090650"/>
            <a:ext cx="3774900" cy="7461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Nota: Las operaciones por operadores “&lt;&lt;” y “&gt;&gt;” son agrupables en la misma línea ilimitadamente como se muestra en el ejemplo. (Solo para estos casos cuando trabajamos con objetos de la librería iostream y fstream)</a:t>
            </a:r>
            <a:endParaRPr b="0" i="0" sz="9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9" name="Shape 1259"/>
        <p:cNvGrpSpPr/>
        <p:nvPr/>
      </p:nvGrpSpPr>
      <p:grpSpPr>
        <a:xfrm>
          <a:off x="0" y="0"/>
          <a:ext cx="0" cy="0"/>
          <a:chOff x="0" y="0"/>
          <a:chExt cx="0" cy="0"/>
        </a:xfrm>
      </p:grpSpPr>
      <p:sp>
        <p:nvSpPr>
          <p:cNvPr id="1260" name="Google Shape;1260;p35"/>
          <p:cNvSpPr txBox="1"/>
          <p:nvPr/>
        </p:nvSpPr>
        <p:spPr>
          <a:xfrm>
            <a:off x="381025" y="163325"/>
            <a:ext cx="3152700" cy="890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s" sz="2400" u="none" cap="none" strike="noStrike">
                <a:solidFill>
                  <a:schemeClr val="dk1"/>
                </a:solidFill>
                <a:latin typeface="Montserrat"/>
                <a:ea typeface="Montserrat"/>
                <a:cs typeface="Montserrat"/>
                <a:sym typeface="Montserrat"/>
              </a:rPr>
              <a:t>MÉTODOS IMPORTANTES</a:t>
            </a:r>
            <a:endParaRPr b="1" i="0" sz="2400" u="none" cap="none" strike="noStrike">
              <a:solidFill>
                <a:schemeClr val="dk1"/>
              </a:solidFill>
              <a:latin typeface="Montserrat"/>
              <a:ea typeface="Montserrat"/>
              <a:cs typeface="Montserrat"/>
              <a:sym typeface="Montserrat"/>
            </a:endParaRPr>
          </a:p>
        </p:txBody>
      </p:sp>
      <p:sp>
        <p:nvSpPr>
          <p:cNvPr id="1261" name="Google Shape;1261;p35"/>
          <p:cNvSpPr txBox="1"/>
          <p:nvPr/>
        </p:nvSpPr>
        <p:spPr>
          <a:xfrm>
            <a:off x="44525" y="1054025"/>
            <a:ext cx="185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cout</a:t>
            </a:r>
            <a:r>
              <a:rPr b="1" i="0" lang="es" sz="1400" u="none" cap="none" strike="noStrike">
                <a:solidFill>
                  <a:srgbClr val="FF9900"/>
                </a:solidFill>
                <a:latin typeface="Montserrat"/>
                <a:ea typeface="Montserrat"/>
                <a:cs typeface="Montserrat"/>
                <a:sym typeface="Montserrat"/>
              </a:rPr>
              <a:t>.</a:t>
            </a:r>
            <a:r>
              <a:rPr b="1" i="0" lang="es" sz="1400" u="none" cap="none" strike="noStrike">
                <a:solidFill>
                  <a:srgbClr val="00FFFF"/>
                </a:solidFill>
                <a:latin typeface="Montserrat"/>
                <a:ea typeface="Montserrat"/>
                <a:cs typeface="Montserrat"/>
                <a:sym typeface="Montserrat"/>
              </a:rPr>
              <a:t>width(</a:t>
            </a:r>
            <a:r>
              <a:rPr b="1" i="0" lang="es" sz="1400" u="none" cap="none" strike="noStrike">
                <a:solidFill>
                  <a:srgbClr val="00FF00"/>
                </a:solidFill>
                <a:latin typeface="Montserrat"/>
                <a:ea typeface="Montserrat"/>
                <a:cs typeface="Montserrat"/>
                <a:sym typeface="Montserrat"/>
              </a:rPr>
              <a:t>int n</a:t>
            </a:r>
            <a:r>
              <a:rPr b="1" i="0" lang="es" sz="1400" u="none" cap="none" strike="noStrike">
                <a:solidFill>
                  <a:srgbClr val="00FFFF"/>
                </a:solidFill>
                <a:latin typeface="Montserrat"/>
                <a:ea typeface="Montserrat"/>
                <a:cs typeface="Montserrat"/>
                <a:sym typeface="Montserrat"/>
              </a:rPr>
              <a:t>)</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rgbClr val="FF9900"/>
              </a:solidFill>
              <a:latin typeface="Montserrat"/>
              <a:ea typeface="Montserrat"/>
              <a:cs typeface="Montserrat"/>
              <a:sym typeface="Montserrat"/>
            </a:endParaRPr>
          </a:p>
        </p:txBody>
      </p:sp>
      <p:sp>
        <p:nvSpPr>
          <p:cNvPr id="1262" name="Google Shape;1262;p35"/>
          <p:cNvSpPr txBox="1"/>
          <p:nvPr/>
        </p:nvSpPr>
        <p:spPr>
          <a:xfrm>
            <a:off x="4318425" y="687750"/>
            <a:ext cx="3902700" cy="2031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500"/>
              <a:buFont typeface="Arial"/>
              <a:buNone/>
            </a:pPr>
            <a:r>
              <a:rPr b="1" i="0" lang="es" sz="1500" u="none" cap="none" strike="noStrike">
                <a:solidFill>
                  <a:schemeClr val="dk1"/>
                </a:solidFill>
                <a:latin typeface="Montserrat"/>
                <a:ea typeface="Montserrat"/>
                <a:cs typeface="Montserrat"/>
                <a:sym typeface="Montserrat"/>
              </a:rPr>
              <a:t>Imagina que pones una celda fija de cierto tamaño de caracteres (</a:t>
            </a:r>
            <a:r>
              <a:rPr b="1" i="0" lang="es" sz="1500" u="none" cap="none" strike="noStrike">
                <a:solidFill>
                  <a:srgbClr val="FF0000"/>
                </a:solidFill>
                <a:latin typeface="Montserrat"/>
                <a:ea typeface="Montserrat"/>
                <a:cs typeface="Montserrat"/>
                <a:sym typeface="Montserrat"/>
              </a:rPr>
              <a:t>width</a:t>
            </a:r>
            <a:r>
              <a:rPr b="1" i="0" lang="es" sz="1500" u="none" cap="none" strike="noStrike">
                <a:solidFill>
                  <a:schemeClr val="dk1"/>
                </a:solidFill>
                <a:latin typeface="Montserrat"/>
                <a:ea typeface="Montserrat"/>
                <a:cs typeface="Montserrat"/>
                <a:sym typeface="Montserrat"/>
              </a:rPr>
              <a:t>), para luego poner tu valor como texto ahí dentro alineado de cierta manera (</a:t>
            </a:r>
            <a:r>
              <a:rPr b="1" i="0" lang="es" sz="1500" u="none" cap="none" strike="noStrike">
                <a:solidFill>
                  <a:srgbClr val="FF0000"/>
                </a:solidFill>
                <a:latin typeface="Montserrat"/>
                <a:ea typeface="Montserrat"/>
                <a:cs typeface="Montserrat"/>
                <a:sym typeface="Montserrat"/>
              </a:rPr>
              <a:t>right</a:t>
            </a:r>
            <a:r>
              <a:rPr b="1" i="0" lang="es" sz="1500" u="none" cap="none" strike="noStrike">
                <a:solidFill>
                  <a:schemeClr val="dk1"/>
                </a:solidFill>
                <a:latin typeface="Montserrat"/>
                <a:ea typeface="Montserrat"/>
                <a:cs typeface="Montserrat"/>
                <a:sym typeface="Montserrat"/>
              </a:rPr>
              <a:t> o </a:t>
            </a:r>
            <a:r>
              <a:rPr b="1" i="0" lang="es" sz="1500" u="none" cap="none" strike="noStrike">
                <a:solidFill>
                  <a:srgbClr val="FF0000"/>
                </a:solidFill>
                <a:latin typeface="Montserrat"/>
                <a:ea typeface="Montserrat"/>
                <a:cs typeface="Montserrat"/>
                <a:sym typeface="Montserrat"/>
              </a:rPr>
              <a:t>left</a:t>
            </a:r>
            <a:r>
              <a:rPr b="1" i="0" lang="es" sz="1500" u="none" cap="none" strike="noStrike">
                <a:solidFill>
                  <a:schemeClr val="dk1"/>
                </a:solidFill>
                <a:latin typeface="Montserrat"/>
                <a:ea typeface="Montserrat"/>
                <a:cs typeface="Montserrat"/>
                <a:sym typeface="Montserrat"/>
              </a:rPr>
              <a:t>).</a:t>
            </a:r>
            <a:endParaRPr b="1" i="0" sz="15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500"/>
              <a:buFont typeface="Arial"/>
              <a:buNone/>
            </a:pPr>
            <a:r>
              <a:rPr b="1" i="0" lang="es" sz="1500" u="none" cap="none" strike="noStrike">
                <a:solidFill>
                  <a:schemeClr val="dk1"/>
                </a:solidFill>
                <a:latin typeface="Montserrat"/>
                <a:ea typeface="Montserrat"/>
                <a:cs typeface="Montserrat"/>
                <a:sym typeface="Montserrat"/>
              </a:rPr>
              <a:t>Si es que sobra espacio en tu celda se rellenará con caracteres (</a:t>
            </a:r>
            <a:r>
              <a:rPr b="1" i="0" lang="es" sz="1500" u="none" cap="none" strike="noStrike">
                <a:solidFill>
                  <a:srgbClr val="FF0000"/>
                </a:solidFill>
                <a:latin typeface="Montserrat"/>
                <a:ea typeface="Montserrat"/>
                <a:cs typeface="Montserrat"/>
                <a:sym typeface="Montserrat"/>
              </a:rPr>
              <a:t>fill</a:t>
            </a:r>
            <a:r>
              <a:rPr b="1" i="0" lang="es" sz="1500" u="none" cap="none" strike="noStrike">
                <a:solidFill>
                  <a:schemeClr val="dk1"/>
                </a:solidFill>
                <a:latin typeface="Montserrat"/>
                <a:ea typeface="Montserrat"/>
                <a:cs typeface="Montserrat"/>
                <a:sym typeface="Montserrat"/>
              </a:rPr>
              <a:t>).</a:t>
            </a:r>
            <a:endParaRPr b="1" i="0" sz="1500" u="none" cap="none" strike="noStrike">
              <a:solidFill>
                <a:schemeClr val="dk1"/>
              </a:solidFill>
              <a:latin typeface="Montserrat"/>
              <a:ea typeface="Montserrat"/>
              <a:cs typeface="Montserrat"/>
              <a:sym typeface="Montserrat"/>
            </a:endParaRPr>
          </a:p>
        </p:txBody>
      </p:sp>
      <p:sp>
        <p:nvSpPr>
          <p:cNvPr id="1263" name="Google Shape;1263;p35"/>
          <p:cNvSpPr txBox="1"/>
          <p:nvPr/>
        </p:nvSpPr>
        <p:spPr>
          <a:xfrm>
            <a:off x="44525" y="1549650"/>
            <a:ext cx="185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cout</a:t>
            </a:r>
            <a:r>
              <a:rPr b="1" i="0" lang="es" sz="1400" u="none" cap="none" strike="noStrike">
                <a:solidFill>
                  <a:srgbClr val="FF9900"/>
                </a:solidFill>
                <a:latin typeface="Montserrat"/>
                <a:ea typeface="Montserrat"/>
                <a:cs typeface="Montserrat"/>
                <a:sym typeface="Montserrat"/>
              </a:rPr>
              <a:t>.</a:t>
            </a:r>
            <a:r>
              <a:rPr b="1" i="0" lang="es" sz="1400" u="none" cap="none" strike="noStrike">
                <a:solidFill>
                  <a:srgbClr val="00FFFF"/>
                </a:solidFill>
                <a:latin typeface="Montserrat"/>
                <a:ea typeface="Montserrat"/>
                <a:cs typeface="Montserrat"/>
                <a:sym typeface="Montserrat"/>
              </a:rPr>
              <a:t>fill(</a:t>
            </a:r>
            <a:r>
              <a:rPr b="1" i="0" lang="es" sz="1400" u="none" cap="none" strike="noStrike">
                <a:solidFill>
                  <a:srgbClr val="00FF00"/>
                </a:solidFill>
                <a:latin typeface="Montserrat"/>
                <a:ea typeface="Montserrat"/>
                <a:cs typeface="Montserrat"/>
                <a:sym typeface="Montserrat"/>
              </a:rPr>
              <a:t>char c</a:t>
            </a:r>
            <a:r>
              <a:rPr b="1" i="0" lang="es" sz="1400" u="none" cap="none" strike="noStrike">
                <a:solidFill>
                  <a:srgbClr val="00FFFF"/>
                </a:solidFill>
                <a:latin typeface="Montserrat"/>
                <a:ea typeface="Montserrat"/>
                <a:cs typeface="Montserrat"/>
                <a:sym typeface="Montserrat"/>
              </a:rPr>
              <a:t>)</a:t>
            </a:r>
            <a:endParaRPr b="1" i="0" sz="1400" u="none" cap="none" strike="noStrike">
              <a:solidFill>
                <a:srgbClr val="00FFFF"/>
              </a:solidFill>
              <a:latin typeface="Montserrat"/>
              <a:ea typeface="Montserrat"/>
              <a:cs typeface="Montserrat"/>
              <a:sym typeface="Montserrat"/>
            </a:endParaRPr>
          </a:p>
        </p:txBody>
      </p:sp>
      <p:sp>
        <p:nvSpPr>
          <p:cNvPr id="1264" name="Google Shape;1264;p35"/>
          <p:cNvSpPr txBox="1"/>
          <p:nvPr/>
        </p:nvSpPr>
        <p:spPr>
          <a:xfrm>
            <a:off x="1900325" y="1054025"/>
            <a:ext cx="1941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cout</a:t>
            </a:r>
            <a:r>
              <a:rPr b="1" i="0" lang="es" sz="1400" u="none" cap="none" strike="noStrike">
                <a:solidFill>
                  <a:srgbClr val="FF9900"/>
                </a:solidFill>
                <a:latin typeface="Montserrat"/>
                <a:ea typeface="Montserrat"/>
                <a:cs typeface="Montserrat"/>
                <a:sym typeface="Montserrat"/>
              </a:rPr>
              <a:t>&lt;&lt;</a:t>
            </a:r>
            <a:r>
              <a:rPr b="1" i="0" lang="es" sz="1400" u="none" cap="none" strike="noStrike">
                <a:solidFill>
                  <a:schemeClr val="accent1"/>
                </a:solidFill>
                <a:latin typeface="Montserrat"/>
                <a:ea typeface="Montserrat"/>
                <a:cs typeface="Montserrat"/>
                <a:sym typeface="Montserrat"/>
              </a:rPr>
              <a:t>setw(</a:t>
            </a:r>
            <a:r>
              <a:rPr b="1" i="0" lang="es" sz="1400" u="none" cap="none" strike="noStrike">
                <a:solidFill>
                  <a:srgbClr val="00FF00"/>
                </a:solidFill>
                <a:latin typeface="Montserrat"/>
                <a:ea typeface="Montserrat"/>
                <a:cs typeface="Montserrat"/>
                <a:sym typeface="Montserrat"/>
              </a:rPr>
              <a:t>int n</a:t>
            </a:r>
            <a:r>
              <a:rPr b="1" i="0" lang="es" sz="1400" u="none" cap="none" strike="noStrike">
                <a:solidFill>
                  <a:schemeClr val="accent1"/>
                </a:solidFill>
                <a:latin typeface="Montserrat"/>
                <a:ea typeface="Montserrat"/>
                <a:cs typeface="Montserrat"/>
                <a:sym typeface="Montserrat"/>
              </a:rPr>
              <a:t>)</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chemeClr val="accent1"/>
              </a:solidFill>
              <a:latin typeface="Montserrat"/>
              <a:ea typeface="Montserrat"/>
              <a:cs typeface="Montserrat"/>
              <a:sym typeface="Montserrat"/>
            </a:endParaRPr>
          </a:p>
        </p:txBody>
      </p:sp>
      <p:sp>
        <p:nvSpPr>
          <p:cNvPr id="1265" name="Google Shape;1265;p35"/>
          <p:cNvSpPr txBox="1"/>
          <p:nvPr/>
        </p:nvSpPr>
        <p:spPr>
          <a:xfrm>
            <a:off x="1900325" y="1549650"/>
            <a:ext cx="2117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cout</a:t>
            </a:r>
            <a:r>
              <a:rPr b="1" i="0" lang="es" sz="1400" u="none" cap="none" strike="noStrike">
                <a:solidFill>
                  <a:srgbClr val="FF9900"/>
                </a:solidFill>
                <a:latin typeface="Montserrat"/>
                <a:ea typeface="Montserrat"/>
                <a:cs typeface="Montserrat"/>
                <a:sym typeface="Montserrat"/>
              </a:rPr>
              <a:t>&lt;&lt;</a:t>
            </a:r>
            <a:r>
              <a:rPr b="1" i="0" lang="es" sz="1400" u="none" cap="none" strike="noStrike">
                <a:solidFill>
                  <a:schemeClr val="accent1"/>
                </a:solidFill>
                <a:latin typeface="Montserrat"/>
                <a:ea typeface="Montserrat"/>
                <a:cs typeface="Montserrat"/>
                <a:sym typeface="Montserrat"/>
              </a:rPr>
              <a:t>setfill(</a:t>
            </a:r>
            <a:r>
              <a:rPr b="1" i="0" lang="es" sz="1400" u="none" cap="none" strike="noStrike">
                <a:solidFill>
                  <a:srgbClr val="00FF00"/>
                </a:solidFill>
                <a:latin typeface="Montserrat"/>
                <a:ea typeface="Montserrat"/>
                <a:cs typeface="Montserrat"/>
                <a:sym typeface="Montserrat"/>
              </a:rPr>
              <a:t>char c</a:t>
            </a:r>
            <a:r>
              <a:rPr b="1" i="0" lang="es" sz="1400" u="none" cap="none" strike="noStrike">
                <a:solidFill>
                  <a:schemeClr val="accent1"/>
                </a:solidFill>
                <a:latin typeface="Montserrat"/>
                <a:ea typeface="Montserrat"/>
                <a:cs typeface="Montserrat"/>
                <a:sym typeface="Montserrat"/>
              </a:rPr>
              <a:t>)</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chemeClr val="accent1"/>
              </a:solidFill>
              <a:latin typeface="Montserrat"/>
              <a:ea typeface="Montserrat"/>
              <a:cs typeface="Montserrat"/>
              <a:sym typeface="Montserrat"/>
            </a:endParaRPr>
          </a:p>
        </p:txBody>
      </p:sp>
      <p:sp>
        <p:nvSpPr>
          <p:cNvPr id="1266" name="Google Shape;1266;p35"/>
          <p:cNvSpPr txBox="1"/>
          <p:nvPr/>
        </p:nvSpPr>
        <p:spPr>
          <a:xfrm>
            <a:off x="111975" y="2090650"/>
            <a:ext cx="2117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cout</a:t>
            </a:r>
            <a:r>
              <a:rPr b="1" i="0" lang="es" sz="1400" u="none" cap="none" strike="noStrike">
                <a:solidFill>
                  <a:srgbClr val="FF9900"/>
                </a:solidFill>
                <a:latin typeface="Montserrat"/>
                <a:ea typeface="Montserrat"/>
                <a:cs typeface="Montserrat"/>
                <a:sym typeface="Montserrat"/>
              </a:rPr>
              <a:t>&lt;&lt;</a:t>
            </a:r>
            <a:r>
              <a:rPr b="1" i="0" lang="es" sz="1400" u="none" cap="none" strike="noStrike">
                <a:solidFill>
                  <a:schemeClr val="accent1"/>
                </a:solidFill>
                <a:latin typeface="Montserrat"/>
                <a:ea typeface="Montserrat"/>
                <a:cs typeface="Montserrat"/>
                <a:sym typeface="Montserrat"/>
              </a:rPr>
              <a:t>left</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chemeClr val="accent1"/>
              </a:solidFill>
              <a:latin typeface="Montserrat"/>
              <a:ea typeface="Montserrat"/>
              <a:cs typeface="Montserrat"/>
              <a:sym typeface="Montserrat"/>
            </a:endParaRPr>
          </a:p>
        </p:txBody>
      </p:sp>
      <p:sp>
        <p:nvSpPr>
          <p:cNvPr id="1267" name="Google Shape;1267;p35"/>
          <p:cNvSpPr txBox="1"/>
          <p:nvPr/>
        </p:nvSpPr>
        <p:spPr>
          <a:xfrm>
            <a:off x="1900325" y="2090650"/>
            <a:ext cx="2117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cout</a:t>
            </a:r>
            <a:r>
              <a:rPr b="1" i="0" lang="es" sz="1400" u="none" cap="none" strike="noStrike">
                <a:solidFill>
                  <a:srgbClr val="FF9900"/>
                </a:solidFill>
                <a:latin typeface="Montserrat"/>
                <a:ea typeface="Montserrat"/>
                <a:cs typeface="Montserrat"/>
                <a:sym typeface="Montserrat"/>
              </a:rPr>
              <a:t>&lt;&lt;</a:t>
            </a:r>
            <a:r>
              <a:rPr b="1" i="0" lang="es" sz="1400" u="none" cap="none" strike="noStrike">
                <a:solidFill>
                  <a:schemeClr val="accent1"/>
                </a:solidFill>
                <a:latin typeface="Montserrat"/>
                <a:ea typeface="Montserrat"/>
                <a:cs typeface="Montserrat"/>
                <a:sym typeface="Montserrat"/>
              </a:rPr>
              <a:t>right</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chemeClr val="accent1"/>
              </a:solidFill>
              <a:latin typeface="Montserrat"/>
              <a:ea typeface="Montserrat"/>
              <a:cs typeface="Montserrat"/>
              <a:sym typeface="Montserrat"/>
            </a:endParaRPr>
          </a:p>
        </p:txBody>
      </p:sp>
      <p:sp>
        <p:nvSpPr>
          <p:cNvPr id="1268" name="Google Shape;1268;p35"/>
          <p:cNvSpPr txBox="1"/>
          <p:nvPr/>
        </p:nvSpPr>
        <p:spPr>
          <a:xfrm>
            <a:off x="1029475" y="2917475"/>
            <a:ext cx="1855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s" sz="1200" u="none" cap="none" strike="noStrike">
                <a:solidFill>
                  <a:schemeClr val="dk1"/>
                </a:solidFill>
                <a:latin typeface="Montserrat"/>
                <a:ea typeface="Montserrat"/>
                <a:cs typeface="Montserrat"/>
                <a:sym typeface="Montserrat"/>
              </a:rPr>
              <a:t>cout</a:t>
            </a:r>
            <a:r>
              <a:rPr b="1" i="0" lang="es" sz="1200" u="none" cap="none" strike="noStrike">
                <a:solidFill>
                  <a:srgbClr val="FF9900"/>
                </a:solidFill>
                <a:latin typeface="Montserrat"/>
                <a:ea typeface="Montserrat"/>
                <a:cs typeface="Montserrat"/>
                <a:sym typeface="Montserrat"/>
              </a:rPr>
              <a:t>.</a:t>
            </a:r>
            <a:r>
              <a:rPr b="1" i="0" lang="es" sz="1200" u="none" cap="none" strike="noStrike">
                <a:solidFill>
                  <a:srgbClr val="00FFFF"/>
                </a:solidFill>
                <a:latin typeface="Montserrat"/>
                <a:ea typeface="Montserrat"/>
                <a:cs typeface="Montserrat"/>
                <a:sym typeface="Montserrat"/>
              </a:rPr>
              <a:t>precision(</a:t>
            </a:r>
            <a:r>
              <a:rPr b="1" i="0" lang="es" sz="1200" u="none" cap="none" strike="noStrike">
                <a:solidFill>
                  <a:srgbClr val="00FF00"/>
                </a:solidFill>
                <a:latin typeface="Montserrat"/>
                <a:ea typeface="Montserrat"/>
                <a:cs typeface="Montserrat"/>
                <a:sym typeface="Montserrat"/>
              </a:rPr>
              <a:t>int n</a:t>
            </a:r>
            <a:r>
              <a:rPr b="1" i="0" lang="es" sz="1200" u="none" cap="none" strike="noStrike">
                <a:solidFill>
                  <a:srgbClr val="00FFFF"/>
                </a:solidFill>
                <a:latin typeface="Montserrat"/>
                <a:ea typeface="Montserrat"/>
                <a:cs typeface="Montserrat"/>
                <a:sym typeface="Montserrat"/>
              </a:rPr>
              <a:t>)</a:t>
            </a:r>
            <a:r>
              <a:rPr b="1" i="0" lang="es" sz="1200" u="none" cap="none" strike="noStrike">
                <a:solidFill>
                  <a:srgbClr val="FF9900"/>
                </a:solidFill>
                <a:latin typeface="Montserrat"/>
                <a:ea typeface="Montserrat"/>
                <a:cs typeface="Montserrat"/>
                <a:sym typeface="Montserrat"/>
              </a:rPr>
              <a:t>;</a:t>
            </a:r>
            <a:endParaRPr b="1" i="0" sz="1200" u="none" cap="none" strike="noStrike">
              <a:solidFill>
                <a:srgbClr val="FF9900"/>
              </a:solidFill>
              <a:latin typeface="Montserrat"/>
              <a:ea typeface="Montserrat"/>
              <a:cs typeface="Montserrat"/>
              <a:sym typeface="Montserrat"/>
            </a:endParaRPr>
          </a:p>
        </p:txBody>
      </p:sp>
      <p:sp>
        <p:nvSpPr>
          <p:cNvPr id="1269" name="Google Shape;1269;p35"/>
          <p:cNvSpPr txBox="1"/>
          <p:nvPr/>
        </p:nvSpPr>
        <p:spPr>
          <a:xfrm>
            <a:off x="4318425" y="2850225"/>
            <a:ext cx="3902700" cy="2031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500"/>
              <a:buFont typeface="Arial"/>
              <a:buNone/>
            </a:pPr>
            <a:r>
              <a:rPr b="1" i="0" lang="es" sz="1500" u="none" cap="none" strike="noStrike">
                <a:solidFill>
                  <a:schemeClr val="dk1"/>
                </a:solidFill>
                <a:latin typeface="Montserrat"/>
                <a:ea typeface="Montserrat"/>
                <a:cs typeface="Montserrat"/>
                <a:sym typeface="Montserrat"/>
              </a:rPr>
              <a:t>A veces tendremos que controlar el número de decimales que se muestran en los resultados. Para esto el método </a:t>
            </a:r>
            <a:r>
              <a:rPr b="1" i="0" lang="es" sz="1500" u="none" cap="none" strike="noStrike">
                <a:solidFill>
                  <a:srgbClr val="FF0000"/>
                </a:solidFill>
                <a:latin typeface="Montserrat"/>
                <a:ea typeface="Montserrat"/>
                <a:cs typeface="Montserrat"/>
                <a:sym typeface="Montserrat"/>
              </a:rPr>
              <a:t>precision</a:t>
            </a:r>
            <a:r>
              <a:rPr b="1" i="0" lang="es" sz="1500" u="none" cap="none" strike="noStrike">
                <a:solidFill>
                  <a:schemeClr val="dk1"/>
                </a:solidFill>
                <a:latin typeface="Montserrat"/>
                <a:ea typeface="Montserrat"/>
                <a:cs typeface="Montserrat"/>
                <a:sym typeface="Montserrat"/>
              </a:rPr>
              <a:t>, pues por si solo recorta los números impresos hacia la cantidad indicada. No obstante, si solo queremos  recortar los decimales, debemos agregar el </a:t>
            </a:r>
            <a:r>
              <a:rPr b="1" i="0" lang="es" sz="1500" u="none" cap="none" strike="noStrike">
                <a:solidFill>
                  <a:srgbClr val="FF0000"/>
                </a:solidFill>
                <a:latin typeface="Montserrat"/>
                <a:ea typeface="Montserrat"/>
                <a:cs typeface="Montserrat"/>
                <a:sym typeface="Montserrat"/>
              </a:rPr>
              <a:t>fixed</a:t>
            </a:r>
            <a:r>
              <a:rPr b="1" i="0" lang="es" sz="1500" u="none" cap="none" strike="noStrike">
                <a:solidFill>
                  <a:schemeClr val="dk1"/>
                </a:solidFill>
                <a:latin typeface="Montserrat"/>
                <a:ea typeface="Montserrat"/>
                <a:cs typeface="Montserrat"/>
                <a:sym typeface="Montserrat"/>
              </a:rPr>
              <a:t>.</a:t>
            </a:r>
            <a:endParaRPr b="1" i="0" sz="1500" u="none" cap="none" strike="noStrike">
              <a:solidFill>
                <a:schemeClr val="dk1"/>
              </a:solidFill>
              <a:latin typeface="Montserrat"/>
              <a:ea typeface="Montserrat"/>
              <a:cs typeface="Montserrat"/>
              <a:sym typeface="Montserrat"/>
            </a:endParaRPr>
          </a:p>
        </p:txBody>
      </p:sp>
      <p:sp>
        <p:nvSpPr>
          <p:cNvPr id="1270" name="Google Shape;1270;p35"/>
          <p:cNvSpPr txBox="1"/>
          <p:nvPr/>
        </p:nvSpPr>
        <p:spPr>
          <a:xfrm>
            <a:off x="1029475" y="3713400"/>
            <a:ext cx="185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cout</a:t>
            </a:r>
            <a:r>
              <a:rPr b="1" i="0" lang="es" sz="1400" u="none" cap="none" strike="noStrike">
                <a:solidFill>
                  <a:srgbClr val="FF9900"/>
                </a:solidFill>
                <a:latin typeface="Montserrat"/>
                <a:ea typeface="Montserrat"/>
                <a:cs typeface="Montserrat"/>
                <a:sym typeface="Montserrat"/>
              </a:rPr>
              <a:t>&lt;&lt;</a:t>
            </a:r>
            <a:r>
              <a:rPr b="1" i="0" lang="es" sz="1400" u="none" cap="none" strike="noStrike">
                <a:solidFill>
                  <a:schemeClr val="accent1"/>
                </a:solidFill>
                <a:latin typeface="Montserrat"/>
                <a:ea typeface="Montserrat"/>
                <a:cs typeface="Montserrat"/>
                <a:sym typeface="Montserrat"/>
              </a:rPr>
              <a:t>fixed</a:t>
            </a:r>
            <a:r>
              <a:rPr b="1" i="0" lang="es" sz="1400" u="none" cap="none" strike="noStrike">
                <a:solidFill>
                  <a:srgbClr val="FF9900"/>
                </a:solidFill>
                <a:latin typeface="Montserrat"/>
                <a:ea typeface="Montserrat"/>
                <a:cs typeface="Montserrat"/>
                <a:sym typeface="Montserrat"/>
              </a:rPr>
              <a:t>;</a:t>
            </a:r>
            <a:endParaRPr b="1" i="0" sz="1400" u="none" cap="none" strike="noStrike">
              <a:solidFill>
                <a:srgbClr val="00FFFF"/>
              </a:solidFill>
              <a:latin typeface="Montserrat"/>
              <a:ea typeface="Montserrat"/>
              <a:cs typeface="Montserrat"/>
              <a:sym typeface="Montserrat"/>
            </a:endParaRPr>
          </a:p>
        </p:txBody>
      </p:sp>
      <p:sp>
        <p:nvSpPr>
          <p:cNvPr id="1271" name="Google Shape;1271;p35"/>
          <p:cNvSpPr txBox="1"/>
          <p:nvPr/>
        </p:nvSpPr>
        <p:spPr>
          <a:xfrm>
            <a:off x="1029475" y="3286775"/>
            <a:ext cx="2499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s" sz="1200" u="none" cap="none" strike="noStrike">
                <a:solidFill>
                  <a:schemeClr val="dk1"/>
                </a:solidFill>
                <a:latin typeface="Montserrat"/>
                <a:ea typeface="Montserrat"/>
                <a:cs typeface="Montserrat"/>
                <a:sym typeface="Montserrat"/>
              </a:rPr>
              <a:t>cout</a:t>
            </a:r>
            <a:r>
              <a:rPr b="1" i="0" lang="es" sz="1200" u="none" cap="none" strike="noStrike">
                <a:solidFill>
                  <a:srgbClr val="FF9900"/>
                </a:solidFill>
                <a:latin typeface="Montserrat"/>
                <a:ea typeface="Montserrat"/>
                <a:cs typeface="Montserrat"/>
                <a:sym typeface="Montserrat"/>
              </a:rPr>
              <a:t>&lt;&lt;</a:t>
            </a:r>
            <a:r>
              <a:rPr b="1" i="0" lang="es" sz="1200" u="none" cap="none" strike="noStrike">
                <a:solidFill>
                  <a:schemeClr val="accent1"/>
                </a:solidFill>
                <a:latin typeface="Montserrat"/>
                <a:ea typeface="Montserrat"/>
                <a:cs typeface="Montserrat"/>
                <a:sym typeface="Montserrat"/>
              </a:rPr>
              <a:t>setprecision(</a:t>
            </a:r>
            <a:r>
              <a:rPr b="1" i="0" lang="es" sz="1200" u="none" cap="none" strike="noStrike">
                <a:solidFill>
                  <a:srgbClr val="00FF00"/>
                </a:solidFill>
                <a:latin typeface="Montserrat"/>
                <a:ea typeface="Montserrat"/>
                <a:cs typeface="Montserrat"/>
                <a:sym typeface="Montserrat"/>
              </a:rPr>
              <a:t>int n</a:t>
            </a:r>
            <a:r>
              <a:rPr b="1" i="0" lang="es" sz="1200" u="none" cap="none" strike="noStrike">
                <a:solidFill>
                  <a:schemeClr val="accent1"/>
                </a:solidFill>
                <a:latin typeface="Montserrat"/>
                <a:ea typeface="Montserrat"/>
                <a:cs typeface="Montserrat"/>
                <a:sym typeface="Montserrat"/>
              </a:rPr>
              <a:t>)</a:t>
            </a:r>
            <a:r>
              <a:rPr b="1" i="0" lang="es" sz="1200" u="none" cap="none" strike="noStrike">
                <a:solidFill>
                  <a:srgbClr val="FF9900"/>
                </a:solidFill>
                <a:latin typeface="Montserrat"/>
                <a:ea typeface="Montserrat"/>
                <a:cs typeface="Montserrat"/>
                <a:sym typeface="Montserrat"/>
              </a:rPr>
              <a:t>;</a:t>
            </a:r>
            <a:endParaRPr b="1" i="0" sz="1200" u="none" cap="none" strike="noStrike">
              <a:solidFill>
                <a:schemeClr val="accent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5" name="Shape 1275"/>
        <p:cNvGrpSpPr/>
        <p:nvPr/>
      </p:nvGrpSpPr>
      <p:grpSpPr>
        <a:xfrm>
          <a:off x="0" y="0"/>
          <a:ext cx="0" cy="0"/>
          <a:chOff x="0" y="0"/>
          <a:chExt cx="0" cy="0"/>
        </a:xfrm>
      </p:grpSpPr>
      <p:pic>
        <p:nvPicPr>
          <p:cNvPr id="1276" name="Google Shape;1276;p36"/>
          <p:cNvPicPr preferRelativeResize="0"/>
          <p:nvPr/>
        </p:nvPicPr>
        <p:blipFill rotWithShape="1">
          <a:blip r:embed="rId3">
            <a:alphaModFix/>
          </a:blip>
          <a:srcRect b="0" l="0" r="0" t="0"/>
          <a:stretch/>
        </p:blipFill>
        <p:spPr>
          <a:xfrm>
            <a:off x="4044500" y="120900"/>
            <a:ext cx="4685676" cy="2629499"/>
          </a:xfrm>
          <a:prstGeom prst="rect">
            <a:avLst/>
          </a:prstGeom>
          <a:noFill/>
          <a:ln cap="flat" cmpd="sng" w="9525">
            <a:solidFill>
              <a:schemeClr val="dk1"/>
            </a:solidFill>
            <a:prstDash val="solid"/>
            <a:round/>
            <a:headEnd len="sm" w="sm" type="none"/>
            <a:tailEnd len="sm" w="sm" type="none"/>
          </a:ln>
        </p:spPr>
      </p:pic>
      <p:pic>
        <p:nvPicPr>
          <p:cNvPr id="1277" name="Google Shape;1277;p36"/>
          <p:cNvPicPr preferRelativeResize="0"/>
          <p:nvPr/>
        </p:nvPicPr>
        <p:blipFill rotWithShape="1">
          <a:blip r:embed="rId4">
            <a:alphaModFix/>
          </a:blip>
          <a:srcRect b="0" l="0" r="0" t="0"/>
          <a:stretch/>
        </p:blipFill>
        <p:spPr>
          <a:xfrm>
            <a:off x="4935325" y="2986625"/>
            <a:ext cx="3741799" cy="1903600"/>
          </a:xfrm>
          <a:prstGeom prst="rect">
            <a:avLst/>
          </a:prstGeom>
          <a:noFill/>
          <a:ln cap="flat" cmpd="sng" w="9525">
            <a:solidFill>
              <a:schemeClr val="dk1"/>
            </a:solidFill>
            <a:prstDash val="solid"/>
            <a:round/>
            <a:headEnd len="sm" w="sm" type="none"/>
            <a:tailEnd len="sm" w="sm" type="none"/>
          </a:ln>
        </p:spPr>
      </p:pic>
      <p:sp>
        <p:nvSpPr>
          <p:cNvPr id="1278" name="Google Shape;1278;p36"/>
          <p:cNvSpPr txBox="1"/>
          <p:nvPr/>
        </p:nvSpPr>
        <p:spPr>
          <a:xfrm>
            <a:off x="152400" y="120900"/>
            <a:ext cx="3529800" cy="3694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Montserrat"/>
                <a:ea typeface="Montserrat"/>
                <a:cs typeface="Montserrat"/>
                <a:sym typeface="Montserrat"/>
              </a:rPr>
              <a:t>Ahora veremos un uso continuo de los métodos..</a:t>
            </a:r>
            <a:endParaRPr b="0" i="0" sz="12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Montserrat"/>
                <a:ea typeface="Montserrat"/>
                <a:cs typeface="Montserrat"/>
                <a:sym typeface="Montserrat"/>
              </a:rPr>
              <a:t>De manera rápida se diría que tenemos </a:t>
            </a:r>
            <a:r>
              <a:rPr b="0" i="0" lang="es" sz="1200" u="none" cap="none" strike="noStrike">
                <a:solidFill>
                  <a:srgbClr val="FFFF00"/>
                </a:solidFill>
                <a:latin typeface="Montserrat"/>
                <a:ea typeface="Montserrat"/>
                <a:cs typeface="Montserrat"/>
                <a:sym typeface="Montserrat"/>
              </a:rPr>
              <a:t>la impresión de un valor en una celda de tamaño ‘10’ </a:t>
            </a:r>
            <a:r>
              <a:rPr b="0" i="0" lang="es" sz="1200" u="none" cap="none" strike="noStrike">
                <a:solidFill>
                  <a:srgbClr val="00FF00"/>
                </a:solidFill>
                <a:latin typeface="Montserrat"/>
                <a:ea typeface="Montserrat"/>
                <a:cs typeface="Montserrat"/>
                <a:sym typeface="Montserrat"/>
              </a:rPr>
              <a:t>para luego alinearlo a la izquierda nuevamente en una celda de tamaño ‘10’.</a:t>
            </a:r>
            <a:r>
              <a:rPr b="0" i="0" lang="es" sz="1200" u="none" cap="none" strike="noStrike">
                <a:solidFill>
                  <a:schemeClr val="dk1"/>
                </a:solidFill>
                <a:latin typeface="Montserrat"/>
                <a:ea typeface="Montserrat"/>
                <a:cs typeface="Montserrat"/>
                <a:sym typeface="Montserrat"/>
              </a:rPr>
              <a:t> </a:t>
            </a:r>
            <a:r>
              <a:rPr b="0" i="0" lang="es" sz="1200" u="none" cap="none" strike="noStrike">
                <a:solidFill>
                  <a:srgbClr val="00FFFF"/>
                </a:solidFill>
                <a:latin typeface="Montserrat"/>
                <a:ea typeface="Montserrat"/>
                <a:cs typeface="Montserrat"/>
                <a:sym typeface="Montserrat"/>
              </a:rPr>
              <a:t>Luego, cambiamos el carácter de rellenado a la letra ‘A’ , lo alineamos a la derecha, y volvemos a imprimir el valor en una celda de tamaño ‘10’. </a:t>
            </a:r>
            <a:r>
              <a:rPr b="0" i="0" lang="es" sz="1200" u="none" cap="none" strike="noStrike">
                <a:solidFill>
                  <a:srgbClr val="FF9900"/>
                </a:solidFill>
                <a:latin typeface="Montserrat"/>
                <a:ea typeface="Montserrat"/>
                <a:cs typeface="Montserrat"/>
                <a:sym typeface="Montserrat"/>
              </a:rPr>
              <a:t>Después volvemos a cambiar el carácter de rellenado a la letra ‘B’ y lo alineamos a la izquierda en una celda de tamaño ‘10’. </a:t>
            </a:r>
            <a:r>
              <a:rPr b="0" i="0" lang="es" sz="1200" u="none" cap="none" strike="noStrike">
                <a:solidFill>
                  <a:srgbClr val="FF00FF"/>
                </a:solidFill>
                <a:latin typeface="Montserrat"/>
                <a:ea typeface="Montserrat"/>
                <a:cs typeface="Montserrat"/>
                <a:sym typeface="Montserrat"/>
              </a:rPr>
              <a:t>Luego imprimimos el valor decimal con una precisión de 5 caracteres literalmente (sin incluir el punto). </a:t>
            </a:r>
            <a:r>
              <a:rPr b="0" i="0" lang="es" sz="1200" u="none" cap="none" strike="noStrike">
                <a:solidFill>
                  <a:srgbClr val="FF0000"/>
                </a:solidFill>
                <a:latin typeface="Montserrat"/>
                <a:ea typeface="Montserrat"/>
                <a:cs typeface="Montserrat"/>
                <a:sym typeface="Montserrat"/>
              </a:rPr>
              <a:t>Finalmente imprimimos el valor decimal ahora con una precisión de 5 decimales.</a:t>
            </a:r>
            <a:endParaRPr b="0" i="0" sz="1200" u="none" cap="none" strike="noStrike">
              <a:solidFill>
                <a:srgbClr val="FF0000"/>
              </a:solidFill>
              <a:latin typeface="Montserrat"/>
              <a:ea typeface="Montserrat"/>
              <a:cs typeface="Montserrat"/>
              <a:sym typeface="Montserrat"/>
            </a:endParaRPr>
          </a:p>
        </p:txBody>
      </p:sp>
      <p:sp>
        <p:nvSpPr>
          <p:cNvPr id="1279" name="Google Shape;1279;p36"/>
          <p:cNvSpPr txBox="1"/>
          <p:nvPr/>
        </p:nvSpPr>
        <p:spPr>
          <a:xfrm>
            <a:off x="839925" y="3875125"/>
            <a:ext cx="3934500" cy="11241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Notas:</a:t>
            </a:r>
            <a:endParaRPr b="0" i="0" sz="9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 Por default la alineación en una celda  es a la derecha.</a:t>
            </a:r>
            <a:endParaRPr b="0" i="0" sz="9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 Por default el rellenado es con espacios en blanco.</a:t>
            </a:r>
            <a:endParaRPr b="0" i="0" sz="9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 Los métodos que controlan el ‘width’ solo afectan a la próxima impresión, a diferencia del resto de métodos que sus cambios sí se mantienen hasta que se vuelva a cambiar.</a:t>
            </a:r>
            <a:endParaRPr b="0" i="0" sz="9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 Si no se usa ‘width’, simplemente se imprimirá normalmente sin importar la alineación, pues no existe ‘celda’.</a:t>
            </a:r>
            <a:endParaRPr b="0" i="0" sz="900" u="none" cap="none" strike="noStrike">
              <a:solidFill>
                <a:schemeClr val="dk1"/>
              </a:solidFill>
              <a:latin typeface="Montserrat"/>
              <a:ea typeface="Montserrat"/>
              <a:cs typeface="Montserrat"/>
              <a:sym typeface="Montserrat"/>
            </a:endParaRPr>
          </a:p>
        </p:txBody>
      </p:sp>
      <p:sp>
        <p:nvSpPr>
          <p:cNvPr id="1280" name="Google Shape;1280;p36"/>
          <p:cNvSpPr/>
          <p:nvPr/>
        </p:nvSpPr>
        <p:spPr>
          <a:xfrm rot="5400000">
            <a:off x="4082950" y="3063850"/>
            <a:ext cx="877200" cy="618300"/>
          </a:xfrm>
          <a:prstGeom prst="bentUpArrow">
            <a:avLst>
              <a:gd fmla="val 25000" name="adj1"/>
              <a:gd fmla="val 25000" name="adj2"/>
              <a:gd fmla="val 25000" name="adj3"/>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4" name="Shape 1284"/>
        <p:cNvGrpSpPr/>
        <p:nvPr/>
      </p:nvGrpSpPr>
      <p:grpSpPr>
        <a:xfrm>
          <a:off x="0" y="0"/>
          <a:ext cx="0" cy="0"/>
          <a:chOff x="0" y="0"/>
          <a:chExt cx="0" cy="0"/>
        </a:xfrm>
      </p:grpSpPr>
      <p:sp>
        <p:nvSpPr>
          <p:cNvPr id="1285" name="Google Shape;1285;p37"/>
          <p:cNvSpPr txBox="1"/>
          <p:nvPr/>
        </p:nvSpPr>
        <p:spPr>
          <a:xfrm>
            <a:off x="2212625" y="354225"/>
            <a:ext cx="4423800" cy="554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es" sz="4200" u="none" cap="none" strike="noStrike">
                <a:solidFill>
                  <a:schemeClr val="dk1"/>
                </a:solidFill>
                <a:latin typeface="Montserrat"/>
                <a:ea typeface="Montserrat"/>
                <a:cs typeface="Montserrat"/>
                <a:sym typeface="Montserrat"/>
              </a:rPr>
              <a:t>Objeto ‘cin’</a:t>
            </a:r>
            <a:endParaRPr b="1" i="0" sz="4200" u="none" cap="none" strike="noStrike">
              <a:solidFill>
                <a:schemeClr val="dk1"/>
              </a:solidFill>
              <a:latin typeface="Montserrat"/>
              <a:ea typeface="Montserrat"/>
              <a:cs typeface="Montserrat"/>
              <a:sym typeface="Montserrat"/>
            </a:endParaRPr>
          </a:p>
        </p:txBody>
      </p:sp>
      <p:sp>
        <p:nvSpPr>
          <p:cNvPr id="1286" name="Google Shape;1286;p37"/>
          <p:cNvSpPr txBox="1"/>
          <p:nvPr/>
        </p:nvSpPr>
        <p:spPr>
          <a:xfrm>
            <a:off x="2054225" y="1035600"/>
            <a:ext cx="47406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Usaremos este objeto para leer los datos desde el medio estándar de entrada.</a:t>
            </a:r>
            <a:endParaRPr b="0" i="0" sz="1400" u="none" cap="none" strike="noStrike">
              <a:solidFill>
                <a:schemeClr val="dk1"/>
              </a:solidFill>
              <a:latin typeface="Montserrat"/>
              <a:ea typeface="Montserrat"/>
              <a:cs typeface="Montserrat"/>
              <a:sym typeface="Montserrat"/>
            </a:endParaRPr>
          </a:p>
        </p:txBody>
      </p:sp>
      <p:sp>
        <p:nvSpPr>
          <p:cNvPr id="1287" name="Google Shape;1287;p37"/>
          <p:cNvSpPr/>
          <p:nvPr/>
        </p:nvSpPr>
        <p:spPr>
          <a:xfrm>
            <a:off x="5007288" y="3803775"/>
            <a:ext cx="1201800" cy="412200"/>
          </a:xfrm>
          <a:prstGeom prst="rightArrow">
            <a:avLst>
              <a:gd fmla="val 50000" name="adj1"/>
              <a:gd fmla="val 50000" name="adj2"/>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288" name="Google Shape;1288;p37"/>
          <p:cNvSpPr txBox="1"/>
          <p:nvPr>
            <p:ph idx="4294967295" type="title"/>
          </p:nvPr>
        </p:nvSpPr>
        <p:spPr>
          <a:xfrm>
            <a:off x="787950" y="1686825"/>
            <a:ext cx="2736300" cy="41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s" sz="1800"/>
              <a:t>FORMATO GENERAL</a:t>
            </a:r>
            <a:endParaRPr sz="1800"/>
          </a:p>
        </p:txBody>
      </p:sp>
      <p:sp>
        <p:nvSpPr>
          <p:cNvPr id="1289" name="Google Shape;1289;p37"/>
          <p:cNvSpPr txBox="1"/>
          <p:nvPr>
            <p:ph idx="4294967295" type="title"/>
          </p:nvPr>
        </p:nvSpPr>
        <p:spPr>
          <a:xfrm>
            <a:off x="6933550" y="1926075"/>
            <a:ext cx="2339700" cy="41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s" sz="2000">
                <a:solidFill>
                  <a:srgbClr val="FF0000"/>
                </a:solidFill>
              </a:rPr>
              <a:t>ACLARACIÓN</a:t>
            </a:r>
            <a:endParaRPr sz="2000">
              <a:solidFill>
                <a:srgbClr val="FF0000"/>
              </a:solidFill>
            </a:endParaRPr>
          </a:p>
        </p:txBody>
      </p:sp>
      <p:sp>
        <p:nvSpPr>
          <p:cNvPr id="1290" name="Google Shape;1290;p37"/>
          <p:cNvSpPr txBox="1"/>
          <p:nvPr/>
        </p:nvSpPr>
        <p:spPr>
          <a:xfrm>
            <a:off x="4656000" y="2338275"/>
            <a:ext cx="1904400" cy="1065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Montserrat"/>
                <a:ea typeface="Montserrat"/>
                <a:cs typeface="Montserrat"/>
                <a:sym typeface="Montserrat"/>
              </a:rPr>
              <a:t>Se debe poner “cin” seguido del operador “&gt;&gt;”, para finalmente poner la variable en donde se almacenará el valor deseado a leer por consola.</a:t>
            </a:r>
            <a:endParaRPr b="0" i="0" sz="1200" u="none" cap="none" strike="noStrike">
              <a:solidFill>
                <a:schemeClr val="dk1"/>
              </a:solidFill>
              <a:latin typeface="Montserrat"/>
              <a:ea typeface="Montserrat"/>
              <a:cs typeface="Montserrat"/>
              <a:sym typeface="Montserrat"/>
            </a:endParaRPr>
          </a:p>
        </p:txBody>
      </p:sp>
      <p:pic>
        <p:nvPicPr>
          <p:cNvPr id="1291" name="Google Shape;1291;p37"/>
          <p:cNvPicPr preferRelativeResize="0"/>
          <p:nvPr/>
        </p:nvPicPr>
        <p:blipFill rotWithShape="1">
          <a:blip r:embed="rId3">
            <a:alphaModFix/>
          </a:blip>
          <a:srcRect b="0" l="0" r="0" t="0"/>
          <a:stretch/>
        </p:blipFill>
        <p:spPr>
          <a:xfrm>
            <a:off x="183446" y="2134653"/>
            <a:ext cx="4272074" cy="2567675"/>
          </a:xfrm>
          <a:prstGeom prst="rect">
            <a:avLst/>
          </a:prstGeom>
          <a:noFill/>
          <a:ln cap="flat" cmpd="sng" w="9525">
            <a:solidFill>
              <a:schemeClr val="dk1"/>
            </a:solidFill>
            <a:prstDash val="solid"/>
            <a:round/>
            <a:headEnd len="sm" w="sm" type="none"/>
            <a:tailEnd len="sm" w="sm" type="none"/>
          </a:ln>
        </p:spPr>
      </p:pic>
      <p:sp>
        <p:nvSpPr>
          <p:cNvPr id="1292" name="Google Shape;1292;p37"/>
          <p:cNvSpPr txBox="1"/>
          <p:nvPr/>
        </p:nvSpPr>
        <p:spPr>
          <a:xfrm>
            <a:off x="6857050" y="2455275"/>
            <a:ext cx="2169900" cy="8313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rgbClr val="FF0000"/>
                </a:solidFill>
                <a:latin typeface="Montserrat"/>
                <a:ea typeface="Montserrat"/>
                <a:cs typeface="Montserrat"/>
                <a:sym typeface="Montserrat"/>
              </a:rPr>
              <a:t>No se puede ingresar datos por la consola interna de netbeans!!</a:t>
            </a:r>
            <a:endParaRPr b="1" i="0" sz="1400" u="none" cap="none" strike="noStrike">
              <a:solidFill>
                <a:srgbClr val="FF0000"/>
              </a:solidFill>
              <a:latin typeface="Montserrat"/>
              <a:ea typeface="Montserrat"/>
              <a:cs typeface="Montserrat"/>
              <a:sym typeface="Montserrat"/>
            </a:endParaRPr>
          </a:p>
        </p:txBody>
      </p:sp>
      <p:sp>
        <p:nvSpPr>
          <p:cNvPr id="1293" name="Google Shape;1293;p37"/>
          <p:cNvSpPr txBox="1"/>
          <p:nvPr/>
        </p:nvSpPr>
        <p:spPr>
          <a:xfrm>
            <a:off x="7319650" y="3403575"/>
            <a:ext cx="1567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y ahora? ..</a:t>
            </a:r>
            <a:endParaRPr b="0" i="0" sz="14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sp>
        <p:nvSpPr>
          <p:cNvPr id="1298" name="Google Shape;1298;p38"/>
          <p:cNvSpPr txBox="1"/>
          <p:nvPr/>
        </p:nvSpPr>
        <p:spPr>
          <a:xfrm>
            <a:off x="2043000" y="235650"/>
            <a:ext cx="5058000" cy="554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s" sz="2400" u="none" cap="none" strike="noStrike">
                <a:solidFill>
                  <a:schemeClr val="dk1"/>
                </a:solidFill>
                <a:latin typeface="Montserrat"/>
                <a:ea typeface="Montserrat"/>
                <a:cs typeface="Montserrat"/>
                <a:sym typeface="Montserrat"/>
              </a:rPr>
              <a:t>CONSOLA EXTERNA</a:t>
            </a:r>
            <a:endParaRPr b="1" i="0" sz="2400" u="none" cap="none" strike="noStrike">
              <a:solidFill>
                <a:schemeClr val="dk1"/>
              </a:solidFill>
              <a:latin typeface="Montserrat"/>
              <a:ea typeface="Montserrat"/>
              <a:cs typeface="Montserrat"/>
              <a:sym typeface="Montserrat"/>
            </a:endParaRPr>
          </a:p>
        </p:txBody>
      </p:sp>
      <p:sp>
        <p:nvSpPr>
          <p:cNvPr id="1299" name="Google Shape;1299;p38"/>
          <p:cNvSpPr txBox="1"/>
          <p:nvPr/>
        </p:nvSpPr>
        <p:spPr>
          <a:xfrm>
            <a:off x="1889825" y="726100"/>
            <a:ext cx="50580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Dado que no tenemos forma de enviar datos por la consola interna de netbeans, debemos lograrlo de alguna otra manera. Para esto usaremos la consola externa.. (o terminal???)</a:t>
            </a:r>
            <a:endParaRPr b="0" i="0" sz="1400" u="none" cap="none" strike="noStrike">
              <a:solidFill>
                <a:schemeClr val="dk1"/>
              </a:solidFill>
              <a:latin typeface="Montserrat"/>
              <a:ea typeface="Montserrat"/>
              <a:cs typeface="Montserrat"/>
              <a:sym typeface="Montserrat"/>
            </a:endParaRPr>
          </a:p>
        </p:txBody>
      </p:sp>
      <p:sp>
        <p:nvSpPr>
          <p:cNvPr id="1300" name="Google Shape;1300;p38"/>
          <p:cNvSpPr txBox="1"/>
          <p:nvPr/>
        </p:nvSpPr>
        <p:spPr>
          <a:xfrm>
            <a:off x="182425" y="1811563"/>
            <a:ext cx="53133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No obstante, si hacemos el método dentro de netbeans, existe la posibilidad de recibir un error, aunque se haga reiteradas veces, que hace que no se encuentre un directorio para la terminal externa..</a:t>
            </a:r>
            <a:endParaRPr b="0" i="0" sz="1400" u="none" cap="none" strike="noStrike">
              <a:solidFill>
                <a:schemeClr val="dk1"/>
              </a:solidFill>
              <a:latin typeface="Montserrat"/>
              <a:ea typeface="Montserrat"/>
              <a:cs typeface="Montserrat"/>
              <a:sym typeface="Montserrat"/>
            </a:endParaRPr>
          </a:p>
        </p:txBody>
      </p:sp>
      <p:sp>
        <p:nvSpPr>
          <p:cNvPr id="1301" name="Google Shape;1301;p38"/>
          <p:cNvSpPr txBox="1"/>
          <p:nvPr/>
        </p:nvSpPr>
        <p:spPr>
          <a:xfrm>
            <a:off x="5686500" y="3322700"/>
            <a:ext cx="3255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Por eso realizaremos la forma manual que es la que recomiendo para sus laboratorios!</a:t>
            </a:r>
            <a:endParaRPr b="0" i="0" sz="1400" u="none" cap="none" strike="noStrike">
              <a:solidFill>
                <a:schemeClr val="dk1"/>
              </a:solidFill>
              <a:latin typeface="Montserrat"/>
              <a:ea typeface="Montserrat"/>
              <a:cs typeface="Montserrat"/>
              <a:sym typeface="Montserrat"/>
            </a:endParaRPr>
          </a:p>
        </p:txBody>
      </p:sp>
      <p:pic>
        <p:nvPicPr>
          <p:cNvPr id="1302" name="Google Shape;1302;p38"/>
          <p:cNvPicPr preferRelativeResize="0"/>
          <p:nvPr/>
        </p:nvPicPr>
        <p:blipFill rotWithShape="1">
          <a:blip r:embed="rId3">
            <a:alphaModFix/>
          </a:blip>
          <a:srcRect b="0" l="0" r="56739" t="0"/>
          <a:stretch/>
        </p:blipFill>
        <p:spPr>
          <a:xfrm>
            <a:off x="236002" y="2897050"/>
            <a:ext cx="5058001" cy="1682591"/>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6" name="Shape 1306"/>
        <p:cNvGrpSpPr/>
        <p:nvPr/>
      </p:nvGrpSpPr>
      <p:grpSpPr>
        <a:xfrm>
          <a:off x="0" y="0"/>
          <a:ext cx="0" cy="0"/>
          <a:chOff x="0" y="0"/>
          <a:chExt cx="0" cy="0"/>
        </a:xfrm>
      </p:grpSpPr>
      <p:sp>
        <p:nvSpPr>
          <p:cNvPr id="1307" name="Google Shape;1307;p39"/>
          <p:cNvSpPr txBox="1"/>
          <p:nvPr/>
        </p:nvSpPr>
        <p:spPr>
          <a:xfrm>
            <a:off x="2000575" y="97800"/>
            <a:ext cx="5058000" cy="554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s" sz="2400" u="none" cap="none" strike="noStrike">
                <a:solidFill>
                  <a:schemeClr val="dk1"/>
                </a:solidFill>
                <a:latin typeface="Montserrat"/>
                <a:ea typeface="Montserrat"/>
                <a:cs typeface="Montserrat"/>
                <a:sym typeface="Montserrat"/>
              </a:rPr>
              <a:t>CONSOLA EXTERNA</a:t>
            </a:r>
            <a:endParaRPr b="1" i="0" sz="2400" u="none" cap="none" strike="noStrike">
              <a:solidFill>
                <a:schemeClr val="dk1"/>
              </a:solidFill>
              <a:latin typeface="Montserrat"/>
              <a:ea typeface="Montserrat"/>
              <a:cs typeface="Montserrat"/>
              <a:sym typeface="Montserrat"/>
            </a:endParaRPr>
          </a:p>
        </p:txBody>
      </p:sp>
      <p:sp>
        <p:nvSpPr>
          <p:cNvPr id="1308" name="Google Shape;1308;p39"/>
          <p:cNvSpPr txBox="1"/>
          <p:nvPr/>
        </p:nvSpPr>
        <p:spPr>
          <a:xfrm>
            <a:off x="203600" y="715500"/>
            <a:ext cx="50580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Nos iremos a la carpeta de nuestro proyecto y entraremos en la carpeta </a:t>
            </a:r>
            <a:r>
              <a:rPr b="1" i="0" lang="es" sz="1400" u="none" cap="none" strike="noStrike">
                <a:solidFill>
                  <a:srgbClr val="FFFF00"/>
                </a:solidFill>
                <a:latin typeface="Montserrat"/>
                <a:ea typeface="Montserrat"/>
                <a:cs typeface="Montserrat"/>
                <a:sym typeface="Montserrat"/>
              </a:rPr>
              <a:t>dist</a:t>
            </a:r>
            <a:r>
              <a:rPr b="0" i="0" lang="es" sz="1400" u="none" cap="none" strike="noStrike">
                <a:solidFill>
                  <a:schemeClr val="dk1"/>
                </a:solidFill>
                <a:latin typeface="Montserrat"/>
                <a:ea typeface="Montserrat"/>
                <a:cs typeface="Montserrat"/>
                <a:sym typeface="Montserrat"/>
              </a:rPr>
              <a:t>, así hasta entramos en todas las subcarpetas hasta llegar al ejecutable de nuestro programa.</a:t>
            </a:r>
            <a:endParaRPr b="0" i="0" sz="1400" u="none" cap="none" strike="noStrike">
              <a:solidFill>
                <a:schemeClr val="dk1"/>
              </a:solidFill>
              <a:latin typeface="Montserrat"/>
              <a:ea typeface="Montserrat"/>
              <a:cs typeface="Montserrat"/>
              <a:sym typeface="Montserrat"/>
            </a:endParaRPr>
          </a:p>
        </p:txBody>
      </p:sp>
      <p:pic>
        <p:nvPicPr>
          <p:cNvPr id="1309" name="Google Shape;1309;p39"/>
          <p:cNvPicPr preferRelativeResize="0"/>
          <p:nvPr/>
        </p:nvPicPr>
        <p:blipFill rotWithShape="1">
          <a:blip r:embed="rId3">
            <a:alphaModFix/>
          </a:blip>
          <a:srcRect b="0" l="0" r="33633" t="0"/>
          <a:stretch/>
        </p:blipFill>
        <p:spPr>
          <a:xfrm>
            <a:off x="5803275" y="715500"/>
            <a:ext cx="2339107" cy="1134825"/>
          </a:xfrm>
          <a:prstGeom prst="rect">
            <a:avLst/>
          </a:prstGeom>
          <a:noFill/>
          <a:ln cap="flat" cmpd="sng" w="9525">
            <a:solidFill>
              <a:schemeClr val="dk1"/>
            </a:solidFill>
            <a:prstDash val="solid"/>
            <a:round/>
            <a:headEnd len="sm" w="sm" type="none"/>
            <a:tailEnd len="sm" w="sm" type="none"/>
          </a:ln>
        </p:spPr>
      </p:pic>
      <p:pic>
        <p:nvPicPr>
          <p:cNvPr id="1310" name="Google Shape;1310;p39"/>
          <p:cNvPicPr preferRelativeResize="0"/>
          <p:nvPr/>
        </p:nvPicPr>
        <p:blipFill rotWithShape="1">
          <a:blip r:embed="rId4">
            <a:alphaModFix/>
          </a:blip>
          <a:srcRect b="0" l="0" r="15610" t="0"/>
          <a:stretch/>
        </p:blipFill>
        <p:spPr>
          <a:xfrm>
            <a:off x="5495575" y="2133000"/>
            <a:ext cx="3560303" cy="618000"/>
          </a:xfrm>
          <a:prstGeom prst="rect">
            <a:avLst/>
          </a:prstGeom>
          <a:noFill/>
          <a:ln cap="flat" cmpd="sng" w="9525">
            <a:solidFill>
              <a:schemeClr val="dk1"/>
            </a:solidFill>
            <a:prstDash val="solid"/>
            <a:round/>
            <a:headEnd len="sm" w="sm" type="none"/>
            <a:tailEnd len="sm" w="sm" type="none"/>
          </a:ln>
        </p:spPr>
      </p:pic>
      <p:pic>
        <p:nvPicPr>
          <p:cNvPr id="1311" name="Google Shape;1311;p39"/>
          <p:cNvPicPr preferRelativeResize="0"/>
          <p:nvPr/>
        </p:nvPicPr>
        <p:blipFill rotWithShape="1">
          <a:blip r:embed="rId5">
            <a:alphaModFix/>
          </a:blip>
          <a:srcRect b="0" l="0" r="6620" t="0"/>
          <a:stretch/>
        </p:blipFill>
        <p:spPr>
          <a:xfrm>
            <a:off x="1117744" y="3864975"/>
            <a:ext cx="6598581" cy="1197550"/>
          </a:xfrm>
          <a:prstGeom prst="rect">
            <a:avLst/>
          </a:prstGeom>
          <a:noFill/>
          <a:ln cap="flat" cmpd="sng" w="9525">
            <a:solidFill>
              <a:schemeClr val="dk1"/>
            </a:solidFill>
            <a:prstDash val="solid"/>
            <a:round/>
            <a:headEnd len="sm" w="sm" type="none"/>
            <a:tailEnd len="sm" w="sm" type="none"/>
          </a:ln>
        </p:spPr>
      </p:pic>
      <p:sp>
        <p:nvSpPr>
          <p:cNvPr id="1312" name="Google Shape;1312;p39"/>
          <p:cNvSpPr txBox="1"/>
          <p:nvPr/>
        </p:nvSpPr>
        <p:spPr>
          <a:xfrm>
            <a:off x="203600" y="2061650"/>
            <a:ext cx="50580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Luego le daremos click en la barra de arriba con la dirección de nuestro directorio y escribiremos “cmd”, para acceder a la terminal en este directorio.</a:t>
            </a:r>
            <a:endParaRPr b="0" i="0" sz="1400" u="none" cap="none" strike="noStrike">
              <a:solidFill>
                <a:schemeClr val="dk1"/>
              </a:solidFill>
              <a:latin typeface="Montserrat"/>
              <a:ea typeface="Montserrat"/>
              <a:cs typeface="Montserrat"/>
              <a:sym typeface="Montserrat"/>
            </a:endParaRPr>
          </a:p>
        </p:txBody>
      </p:sp>
      <p:sp>
        <p:nvSpPr>
          <p:cNvPr id="1313" name="Google Shape;1313;p39"/>
          <p:cNvSpPr txBox="1"/>
          <p:nvPr/>
        </p:nvSpPr>
        <p:spPr>
          <a:xfrm>
            <a:off x="898638" y="2963300"/>
            <a:ext cx="70368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Luego damos “tab” o escribimos directamente el nombre de nuestro ejecutable con su respectiva extensión “.exe” y lo ejecutamos dando “enter”. Ahora sí podremos ingresar los datos.</a:t>
            </a:r>
            <a:endParaRPr b="0" i="0" sz="1400" u="none" cap="none" strike="noStrike">
              <a:solidFill>
                <a:schemeClr val="dk1"/>
              </a:solidFill>
              <a:latin typeface="Montserrat"/>
              <a:ea typeface="Montserrat"/>
              <a:cs typeface="Montserrat"/>
              <a:sym typeface="Montserrat"/>
            </a:endParaRPr>
          </a:p>
        </p:txBody>
      </p:sp>
      <p:sp>
        <p:nvSpPr>
          <p:cNvPr id="1314" name="Google Shape;1314;p39"/>
          <p:cNvSpPr txBox="1"/>
          <p:nvPr/>
        </p:nvSpPr>
        <p:spPr>
          <a:xfrm>
            <a:off x="-1005375" y="-388150"/>
            <a:ext cx="6108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8" name="Shape 1318"/>
        <p:cNvGrpSpPr/>
        <p:nvPr/>
      </p:nvGrpSpPr>
      <p:grpSpPr>
        <a:xfrm>
          <a:off x="0" y="0"/>
          <a:ext cx="0" cy="0"/>
          <a:chOff x="0" y="0"/>
          <a:chExt cx="0" cy="0"/>
        </a:xfrm>
      </p:grpSpPr>
      <p:pic>
        <p:nvPicPr>
          <p:cNvPr id="1319" name="Google Shape;1319;p40"/>
          <p:cNvPicPr preferRelativeResize="0"/>
          <p:nvPr/>
        </p:nvPicPr>
        <p:blipFill rotWithShape="1">
          <a:blip r:embed="rId3">
            <a:alphaModFix/>
          </a:blip>
          <a:srcRect b="0" l="0" r="0" t="0"/>
          <a:stretch/>
        </p:blipFill>
        <p:spPr>
          <a:xfrm>
            <a:off x="1170838" y="765001"/>
            <a:ext cx="6250865" cy="2124775"/>
          </a:xfrm>
          <a:prstGeom prst="rect">
            <a:avLst/>
          </a:prstGeom>
          <a:noFill/>
          <a:ln cap="flat" cmpd="sng" w="9525">
            <a:solidFill>
              <a:schemeClr val="dk1"/>
            </a:solidFill>
            <a:prstDash val="solid"/>
            <a:round/>
            <a:headEnd len="sm" w="sm" type="none"/>
            <a:tailEnd len="sm" w="sm" type="none"/>
          </a:ln>
        </p:spPr>
      </p:pic>
      <p:sp>
        <p:nvSpPr>
          <p:cNvPr id="1320" name="Google Shape;1320;p40"/>
          <p:cNvSpPr txBox="1"/>
          <p:nvPr/>
        </p:nvSpPr>
        <p:spPr>
          <a:xfrm>
            <a:off x="1391400" y="364800"/>
            <a:ext cx="6108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Así resultaría nuestro programa a partir del código mostrado.</a:t>
            </a:r>
            <a:endParaRPr b="0" i="0" sz="1400" u="none" cap="none" strike="noStrike">
              <a:solidFill>
                <a:schemeClr val="dk1"/>
              </a:solidFill>
              <a:latin typeface="Montserrat"/>
              <a:ea typeface="Montserrat"/>
              <a:cs typeface="Montserrat"/>
              <a:sym typeface="Montserrat"/>
            </a:endParaRPr>
          </a:p>
        </p:txBody>
      </p:sp>
      <p:sp>
        <p:nvSpPr>
          <p:cNvPr id="1321" name="Google Shape;1321;p40"/>
          <p:cNvSpPr txBox="1"/>
          <p:nvPr/>
        </p:nvSpPr>
        <p:spPr>
          <a:xfrm>
            <a:off x="5082650" y="3469825"/>
            <a:ext cx="3191400" cy="7461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Nota:</a:t>
            </a:r>
            <a:endParaRPr b="0" i="0" sz="9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 es necesario que cierren la terminal cada vez que quieran actualizar el programa. Simplemente, luego de compilarlo en netbeans, vuelvanlo a ejecutar en la misma terminal y ya estará actualizado.</a:t>
            </a:r>
            <a:endParaRPr b="0" i="0" sz="900" u="none" cap="none" strike="noStrike">
              <a:solidFill>
                <a:schemeClr val="dk1"/>
              </a:solidFill>
              <a:latin typeface="Montserrat"/>
              <a:ea typeface="Montserrat"/>
              <a:cs typeface="Montserrat"/>
              <a:sym typeface="Montserrat"/>
            </a:endParaRPr>
          </a:p>
        </p:txBody>
      </p:sp>
      <p:sp>
        <p:nvSpPr>
          <p:cNvPr id="1322" name="Google Shape;1322;p40"/>
          <p:cNvSpPr txBox="1"/>
          <p:nvPr/>
        </p:nvSpPr>
        <p:spPr>
          <a:xfrm>
            <a:off x="873550" y="3196375"/>
            <a:ext cx="3529800" cy="12930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Montserrat"/>
                <a:ea typeface="Montserrat"/>
                <a:cs typeface="Montserrat"/>
                <a:sym typeface="Montserrat"/>
              </a:rPr>
              <a:t>De manera rápida explicando el código, simplemente actualizamos el valor de cada variable, por otro ingresado por el usuario. Cabe resaltar que se esperan datos correctos, pues una incorrecta lectura puede llevar a errores y excepciones.</a:t>
            </a:r>
            <a:endParaRPr b="0" i="0" sz="1200" u="none" cap="none" strike="noStrike">
              <a:solidFill>
                <a:srgbClr val="FF0000"/>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